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0B_233AB206.xml" ContentType="application/vnd.ms-powerpoint.comments+xml"/>
  <Override PartName="/ppt/tags/tag1.xml" ContentType="application/vnd.openxmlformats-officedocument.presentationml.tags+xml"/>
  <Override PartName="/ppt/ink/inkAction1.xml" ContentType="application/vnd.ms-office.inkAction+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 id="2147483655" r:id="rId2"/>
  </p:sldMasterIdLst>
  <p:notesMasterIdLst>
    <p:notesMasterId r:id="rId35"/>
  </p:notesMasterIdLst>
  <p:sldIdLst>
    <p:sldId id="260" r:id="rId3"/>
    <p:sldId id="261" r:id="rId4"/>
    <p:sldId id="256" r:id="rId5"/>
    <p:sldId id="263" r:id="rId6"/>
    <p:sldId id="258" r:id="rId7"/>
    <p:sldId id="264" r:id="rId8"/>
    <p:sldId id="275" r:id="rId9"/>
    <p:sldId id="266" r:id="rId10"/>
    <p:sldId id="267" r:id="rId11"/>
    <p:sldId id="273" r:id="rId12"/>
    <p:sldId id="292" r:id="rId13"/>
    <p:sldId id="270" r:id="rId14"/>
    <p:sldId id="293" r:id="rId15"/>
    <p:sldId id="271" r:id="rId16"/>
    <p:sldId id="294" r:id="rId17"/>
    <p:sldId id="259" r:id="rId18"/>
    <p:sldId id="265" r:id="rId19"/>
    <p:sldId id="274" r:id="rId20"/>
    <p:sldId id="277" r:id="rId21"/>
    <p:sldId id="291" r:id="rId22"/>
    <p:sldId id="295" r:id="rId23"/>
    <p:sldId id="278" r:id="rId24"/>
    <p:sldId id="279" r:id="rId25"/>
    <p:sldId id="280" r:id="rId26"/>
    <p:sldId id="281" r:id="rId27"/>
    <p:sldId id="282" r:id="rId28"/>
    <p:sldId id="283" r:id="rId29"/>
    <p:sldId id="284" r:id="rId30"/>
    <p:sldId id="285" r:id="rId31"/>
    <p:sldId id="287" r:id="rId32"/>
    <p:sldId id="286" r:id="rId33"/>
    <p:sldId id="262" r:id="rId34"/>
  </p:sldIdLst>
  <p:sldSz cx="18286413" cy="10287000"/>
  <p:notesSz cx="6858000" cy="9144000"/>
  <p:defaultText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2D295FA-4946-777D-86DE-ABFBF6B25480}" name="郭芯瑜 09220350 Cathy" initials="郭芯瑜" userId="S::09220350@ms1.mcu.edu.tw::b9960800-1a18-4fd6-9563-59500742095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B5B5"/>
    <a:srgbClr val="86C340"/>
    <a:srgbClr val="F0EBE0"/>
    <a:srgbClr val="76AF37"/>
    <a:srgbClr val="00ABE2"/>
    <a:srgbClr val="5BB8D1"/>
    <a:srgbClr val="F2F2F2"/>
    <a:srgbClr val="D7D7D7"/>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367" autoAdjust="0"/>
    <p:restoredTop sz="99870" autoAdjust="0"/>
  </p:normalViewPr>
  <p:slideViewPr>
    <p:cSldViewPr snapToGrid="0">
      <p:cViewPr varScale="1">
        <p:scale>
          <a:sx n="54" d="100"/>
          <a:sy n="54" d="100"/>
        </p:scale>
        <p:origin x="125" y="58"/>
      </p:cViewPr>
      <p:guideLst>
        <p:guide orient="horz" pos="3240"/>
        <p:guide pos="5760"/>
      </p:guideLst>
    </p:cSldViewPr>
  </p:slideViewPr>
  <p:outlineViewPr>
    <p:cViewPr>
      <p:scale>
        <a:sx n="33" d="100"/>
        <a:sy n="33" d="100"/>
      </p:scale>
      <p:origin x="0" y="6176"/>
    </p:cViewPr>
  </p:outlineViewPr>
  <p:notesTextViewPr>
    <p:cViewPr>
      <p:scale>
        <a:sx n="1" d="1"/>
        <a:sy n="1" d="1"/>
      </p:scale>
      <p:origin x="0" y="0"/>
    </p:cViewPr>
  </p:notesTextViewPr>
  <p:sorterViewPr>
    <p:cViewPr>
      <p:scale>
        <a:sx n="100" d="100"/>
        <a:sy n="100" d="100"/>
      </p:scale>
      <p:origin x="0" y="4836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40" Type="http://schemas.microsoft.com/office/2018/10/relationships/authors" Targe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comments/modernComment_10B_233AB206.xml><?xml version="1.0" encoding="utf-8"?>
<p188:cmLst xmlns:a="http://schemas.openxmlformats.org/drawingml/2006/main" xmlns:r="http://schemas.openxmlformats.org/officeDocument/2006/relationships" xmlns:p188="http://schemas.microsoft.com/office/powerpoint/2018/8/main">
  <p188:cm id="{27D79ED5-6AA7-4C36-883F-FBADC2306A0E}" authorId="{C2D295FA-4946-777D-86DE-ABFBF6B25480}" status="resolved" created="2023-05-29T11:29:24.975" complete="100000">
    <ac:txMkLst xmlns:ac="http://schemas.microsoft.com/office/drawing/2013/main/command">
      <pc:docMk xmlns:pc="http://schemas.microsoft.com/office/powerpoint/2013/main/command"/>
      <pc:sldMk xmlns:pc="http://schemas.microsoft.com/office/powerpoint/2013/main/command" cId="591049222" sldId="267"/>
      <ac:spMk id="4" creationId="{1FFFEFDF-0691-BCAE-7C6E-599A75195D19}"/>
      <ac:txMk cp="32">
        <ac:context len="67" hash="1597156115"/>
      </ac:txMk>
    </ac:txMkLst>
    <p188:pos x="4262630" y="1202452"/>
    <p188:txBody>
      <a:bodyPr/>
      <a:lstStyle/>
      <a:p>
        <a:r>
          <a:rPr lang="zh-TW" altLang="en-US"/>
          <a:t>打錯字</a:t>
        </a:r>
      </a:p>
    </p188:txBody>
  </p188:cm>
</p188:cmLst>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3-05-29T19:34:46.771"/>
    </inkml:context>
    <inkml:brush xml:id="br0">
      <inkml:brushProperty name="width" value="0.05292" units="cm"/>
      <inkml:brushProperty name="height" value="0.05292" units="cm"/>
      <inkml:brushProperty name="color" value="#C00000"/>
    </inkml:brush>
  </inkml:definitions>
  <iact:action type="add" startTime="38704">
    <iact:property name="dataType"/>
    <iact:actionData xml:id="d0">
      <inkml:trace xmlns:inkml="http://www.w3.org/2003/InkML" xml:id="stk0" contextRef="#ctx0" brushRef="#br0">5397 21061 8191 0,'29'0'0'5,"-5"0"5063"0,-24 0-5063 0,23 0 2818 1,-17 0-2818-1,53 0 0 0,-50 0 0 0,32-16 0 1,0-3 0-1,-29 10 0 0,24-11 0 0,-1 4 0 1,-30 16 1719-1,54 0-1719 0,-50 0 6784 0,50-23-6784 1,-53 17-3392-1,54-8 0 0,9 5 3392 0,-42 9 0 1,18-3 0-1,26-2 0 0,9-1 0 0,-5 0 0 1,-17 2-848-1,-19 2 0 0,1-2 848 0,8-1 0 1,16-4 0-1,9-1 0 0,4 0 0 0,-3 0 0 1,-8 1 0-1,-15 3-1988 0,2 2 1 0,-3 0 1987 1,5-4 0-1,9-3 0 0,4 1 0 0,-3 3 0 1,1 5 0-1,0 2 0 0,-2 1 0 0,-7 0-1329 1,7-1 0-1,-1 0 1329 0,-10 0 0 0,6 0 0 1,2 0 0-1,1 0 0 0,8 0 0 0,4 0 0 1,-4 0 0-1,-14 0 0 0,-17 0 0 0,2 0-212 1,11 0 0-1,17 0 0 0,9 0 1 1,-1 0-1-1,-9 0 0 0,-18 0 212 0,14 0 458 1,-9 0 1-1,11 0 0 0,1 0-459 0,4 0 0 1,1 0 0-1,-9 0 0 0,-16 0 0 0,3 0 0 1,6 0 0-1,16 0 0 0,7 0 0 0,1 0 0 1,-7 0 0-1,-15 0 763 0,-3 0 0 0,1 0-763 1,-3 3 0-1,13 2 0 0,9 0 0 0,3 2 0 1,-3-1 0-1,-8-1 0 0,-13 0 0 0,8-1 0 1,-4 0 0-1,2 4 0 0,9 1 0 0,4 1 0 1,2-1 0-1,-4-3 0 0,6-1 0 0,0 0 0 1,-5-1 0-1,-11-1 0 0,4 0 0 0,-1 0 0 1,-1 1 0-1,12 0 0 0,5 1 0 0,0 0 0 1,-7 1-440-1,-1 0 0 0,-2 0 0 0,-4 0 0 1,-7-1 440-1,4-3 0 0,4 2-164 0,-14 2 1 1,12 2 0-1,8 2 0 0,2 0 0 1,-3 0 0-1,-7-1 0 0,-13-3 163 0,11-2 0 1,-2 1 0-1,-3 1 0 0,13 2 0 0,3 1 0 1,-5-2 0-1,-15-2 0 0,-10-4 0 0,-3-2 0 1,28 1 0-1,11 0 0 0,-11 0 0 0,-27 0 0 1,1 0 0-1,13 0 0 0,12 0 0 0,-1 0 0 1,-14 0 0-1,15 0 547 0,-19 0 0 0,9 0 0 1,-1 0-547-1,0 0 0 0,-1 0 0 0,-7 0 0 1,24 0 0-1,-8 0 0 0,19 0 0 0,-1 0 0 1,-21 0 0-1,-3 0 0 0,-8 0 0 0,15 0 0 1,-2 0 0-1,-15 0 0 0,-5 0 0 0,-4 0 0 1,2 0 856-1,17 0-856 0,-45 0 598 0,40 0 1 1,-2 0-599-1,-40 0-1114 0,51-16 0 0,3-3 1114 1,-45 10 0-1,17-10 0 0,6 2 0 0,15 17 0 1,-21 0 1377-1,22 0 1 0,4 0-1378 1,-3 0 1252-1,-10 0 1 0,-2 0-1253 0,7 0 0 1,-15 0-832-1,1-11 1 0,-1-1 831 0,-3 6 1292 1,5-6 0-1,2 1-1292 0,20 11-1945 0,-25 0 0 1,-1 0 1945-1,8 0 0 0,0 0-1926 0,12 0 1926 1,-44 0 0-1,24 0 0 0,4 0 0 0,-14 0-1304 1,36 0 1304-1,-33 0 0 0,12 0 0 0,-5 0 0 1,-28 0-264-1,42 0 1 0,0 0 263 0,-38 0 954 1,28 0 1-1,-4 0-955 0,-33 0 0 0,53 23 0 1,-27-17 0-1,18 23 0 0,0 1 0 0,-12-21 2975 1,21 26-2975-1,-12-12 0 0,-11-17 0 0,16 18-2855 1,7-24 2855-1,-50 0 3034 0,50 0-3034 0,-53 0 0 1,17 0 0-1,-23 0 4537 0,0 0-4537 0,-23 23 6784 1,40-17-6784-1,-58 18 0 0,59-24 0 0,-18-24 0 1,6 42 0-1,17-36 0 0,-23 42 0 1</inkml:trace>
    </iact:actionData>
  </iact:action>
  <iact:action type="add" startTime="40467">
    <iact:property name="dataType"/>
    <iact:actionData xml:id="d1">
      <inkml:trace xmlns:inkml="http://www.w3.org/2003/InkML" xml:id="stk1" contextRef="#ctx0" brushRef="#br0">18122 19447 24575 0,'0'44'0'5,"0"17"0"0,0-4 0 0,0-37 0 0,0 35 0 0,0 21 0 0,0-19-9831 0,0-30 9086 0,-1 20 0 0,2 12 745 0,6-4 0 0,2 4 0 0,-1-9-2155 0,-2 15 2155 0,0-14 0 0,3 9 0 0,-1-1-293 0,1 0 0 0,-1-2 0 0,-1-8 293 0,-1 10-508 0,5 3 1 0,7 20 0 0,-1 0 0 0,-5-20 507 0,-3-3 0 0,3 10 0 1,3 15 0-1,-6-26 0 0,-9-40 121 0,10 47 0 0,3-1-121 0,-7-49 274 0,7 44 1 0,-3 0-275 0,-10-45 1210 0,0 26 0 0,0 3-1210 0,0-14 0 0,0 0 3620 0,0 30-3620 0,24-50 4500 0,-18-9-4500 0,34-11 0 0,2-10 2260 0,-27-20-2260 0,20 26 0 0,12 6 0 0,7 0 0 0,8 1 0 0,-7 2-2930 0,-12 3 1 0,2 0 2929 1,15-5 0-1,10-1 0 0,6 2 0 0,-10 5 0 0,8 2 0 0,2 1 0 0,-5 0 0 0,-9-1-1385 0,11 0 0 0,4 0 1385 0,-27 0 0 0,12 0 0 0,8 0 0 0,5 0 0 0,4 0 0 0,0 0 0 0,-2 0 0 0,-6 0 0 0,-7 0 0 0,-12 0-791 0,13 0 1 0,-14 0 0 0,16 0 790 0,-17 0 0 0,11 0 0 0,8 0 0 0,6 0 0 1,4 0 0-1,3 0 0 0,0 0 0 0,-1 0 0 0,-4 0 0 0,-4 0 0 0,-9 0 0 0,-8 0-378 0,16 0 1 0,-14 0 0 0,0 0 0 0,16 0 377 0,-21 0 0 0,9 0 0 0,6 0 0 0,7 0 0 0,4 0 0 0,3 0 0 0,1 0 0 0,0 0 0 0,-2 0 0 0,-3 0 0 0,-4 0 0 0,-7 0 0 0,-7 0 0 0,-9 0 0 1,16 0 0-1,-15 0 0 0,-2 0 0 0,11 0 0 0,-3 0 0 0,7 0 0 0,5 0 0 0,3 0 0 0,1 0 0 0,1 0 0 0,-2 0 0 0,-3 0 0 0,4 0 0 0,0 0 0 0,1 0 0 0,-3 0 0 0,-1 0 0 0,-3 0 0 0,-5 0-164 0,9 0 0 0,-10 0 0 0,4 0 0 0,13 0 164 0,-24 0 0 0,8 0 0 0,6 0 0 0,6 0 0 1,3 0 0-1,2 0 0 0,1 0 0 0,0 0 0 0,-3 0 0 0,-4 0 0 0,-5 0 0 0,-6 0 0 0,-9 0-64 0,22 1 0 0,-15-1 0 0,0 0 0 0,15-1 64 0,-19 0 0 0,9-1 0 0,7-1 0 0,5 0 0 0,4 0 0 0,2-1 0 0,-2 0 0 0,-1 1 0 0,-5-1 0 0,-7 1 0 0,-7 0 0 0,-11 1 0 0,18-1 0 1,-15 1 0-1,8-2 0 0,1 0 0 0,9-2 0 0,6 0 0 0,1-1 0 0,-2 0 0 0,-5 2 0 0,1-1 0 0,1 1 0 0,-4 0 0 0,-6 1 0 0,-10 0 0 0,-4 1 0 0,0 0 0 0,8 0 0 0,15-1 0 0,5-1 0 0,-2-1 0 0,-8 1 0 0,4-3 0 0,-6-1 0 0,-4 2 0 0,2 4 0 0,1 0 379 0,3-4 0 0,6-2 0 1,5 2-379-1,-18 5 0 0,5 2 0 0,1 1 0 0,-4-1 0 0,-9 1 666 0,8-1 0 0,3 0-666 0,-9-1 0 0,15 0 0 0,8 0 0 0,3-1 0 0,-4 2 0 0,-8 2 0 0,-16 1 0 0,2 8 0 0,0 1 0 0,-3-6 0 0,13-3 0 0,9 1 0 0,3-1 0 0,-4 0 0 0,-7 2 0 0,-15 1 0 0,4 9 0 0,-4-1 0 1,12-6 0-1,11-3 0 0,3-1 0 0,-7 3 0 0,0 4 0 0,-6 3 0 0,-4-4 0 0,0-5 0 0,2-1 0 0,-9 4 0 0,6 2 0 0,2 0 0 0,-3-3-543 0,13-5 0 0,-3-3 0 0,-7 0 543 0,-15 1 0 0,0 0 339 0,13 0 1 0,5 0 0 0,-25 0-340 0,-35 0 3034 0,19 0-3034 0,-24-35 0 0,-11-19 0 0,-2-7 0 0,11 20 0 1,-1-3 0-1,-15-19 0 0,-6-8 0 0,7 11 4161 0,8-8-4161 0,-15 21 0 0,-10-6 0 0,10 6 0 0,12-14 0 0,-30 10 0 0,2 2 0 0,31-7 0 0,-21 22 0 0,1 3 0 0,23 2-2206 0,-14-15 0 0,-7 5 2206 0,-14 25-893 0,22-27 1 0,3-17-1 0,-5 16 893 0,-44 21 0 0,34-19 0 0,2-12 0 0,1 15 0 0,-10 25 63 1,-24-30 0-1,6 2-63 0,42 31 0 0,-26-10 0 0,-3 3 0 0,14 16 0 0,-14 0 0 0,-2 0 0 0,7 0 0 0,-18-7 0 0,-16-2 0 0,11 1 2676 0,-6 2-2676 0,9-3 0 0,-15-5 0 0,-1 0 0 0,11 4 0 0,12 6 0 0,-1 2 0 0,-4-3 0 0,-11-2 0 0,1 0 0 0,11 3 0 0,13 3 0 0,-1 2 0 0,-28-1 0 0,-10 0 0 1,16 0 0-1,15 0 0 0,-4 0 0 0,-18 0 0 0,1 0 0 0,21 0-396 0,15 0 396 0,-11-1 0 0,-14 0 0 0,1 3 0 0,-1 4 0 0,0 4 0 0,9-3 2779 0,-13-1-2779 0,12-2 0 0,-18 0 0 0,-11 1 0 0,0 0 0 0,8-2 0 0,18 0-856 0,13-3 1 0,-1 0 855 0,-6-2 0 0,-14 0 0 0,-12-1 0 0,-6-1 0 1,-1 0 0-1,3 1 0 0,8-1 0 0,12 2-666 0,-5 0 1 0,11 0-1 0,-12 0 666 0,9 0 0 0,-11-1 0 0,-8 0 0 0,-4 0 0 0,-3 0 0 0,2 0 0 0,3 0 0 0,8 1 0 0,10 1 0 0,-20 0 0 0,12 1 0 0,-7 1 0 0,16-1 0 0,-5 0 0 0,-2 0 0 0,-3 0 0 0,0 0 0 0,-1 0 0 0,2 0 0 0,-3 0 0 1,-1 0 0-1,0 0 0 0,2 0 0 0,3 0 0 0,7 0-436 0,-4 0 0 0,9 0 0 0,-2 0 0 0,-12 0 436 0,14 0 0 0,-8 0 0 0,-8 0 0 0,-5 0 0 0,-4 0 0 0,-1 0 0 0,0 0 0 0,3 0 0 0,3 0 0 0,5 0 0 0,8 0 0 0,10 0-412 0,-26 0 0 0,15 0 1 0,-8 0 411 0,14 0 0 0,-7 1 0 1,-4 0 0-1,-2 0 0 0,0-1 0 0,3-1 0 0,3-1 0 0,-8-4 0 0,1-1 0 0,3-2 0 0,4 1 0 0,8 2-270 0,-11 2 1 0,0 0 269 0,4-2 0 0,-10-3 0 0,-5 1 0 0,0 0 0 0,6 3 0 0,1 3 0 0,3 3 0 0,3 0 0 0,4-1 0 0,4 0 0 0,5 0 0 0,-4 0 309 0,-1 0 0 0,-3 0 0 0,-1 0 1 1,0 0-310-1,-2 0 0 0,-1 0 0 0,3 0 0 0,10 0 0 0,10 1 0 0,-3-2 0 0,-10-1 0 0,-18-2 0 0,-8 0 0 0,-1-1 0 0,9 0 0 0,17 2 0 0,8 0 0 0,3 0 0 0,-8-2 0 0,-10-2 0 0,-3 0 0 0,5 2 0 0,-1 4 0 0,2 2 0 0,6-1 1074 0,4 0 0 0,-4 0-1074 0,-6 0 0 0,-15 0 0 1,-4 0 0-1,5 0 0 0,14 0 0 0,7 0 0 0,2 0 0 0,-16 0 0 0,-14 0 0 0,3 0 0 0,20 0 0 0,6 0 0 0,-10 0 0 0,-16 0 0 0,0 0 0 0,19 0 0 0,0 0 0 0,-1 0 0 0,4 0 896 0,-6 0 1 0,3 0 0 0,-6 0-897 0,2 0 0 0,-9 0 0 0,-1 0 0 0,8 0 0 0,17 0-2515 0,-4 0 2515 0,-13-2 0 1,-4 4 0-1,22 10 0 0,2 0 1919 0,4-9 1 0,-1 0-1920 0,-18 9 0 0,1-1-1587 0,-8-11 1587 0,36 0 1030 0,-30 0-1030 0,50 0 5465 0,-26 0-5465 0,12 0 0 0,-7 0 0 0,1 0 0 0,-12 0 0 0,0 0 0 0,2 0 0 0,-11 0 0 0,0 0 0 0,18 0 0 0,-3 0 0 0,35 0 994 0,0-23 1 0,0 17-1 0,0-18 1 1</inkml:trace>
    </iact:actionData>
  </iact:action>
  <iact:action type="add" startTime="46626">
    <iact:property name="dataType"/>
    <iact:actionData xml:id="d2">
      <inkml:trace xmlns:inkml="http://www.w3.org/2003/InkML" xml:id="stk2" contextRef="#ctx0" brushRef="#br0">17144 20188 24575 0,'-45'0'0'3,"10"-24"0"0,-10 13 0 1,-12 3 0-1,6-2-4916 1,15-5 1-1,-1 0 4418 1,-17 6 1-1,-10 2-1 1,-3 0 497-1,1-2 0 0,-5-1 0 1,2 1 0-1,10 2-1078 1,8 2 1-1,-1 1 1077 1,-9-4 0-1,-11-1 0 1,-5-1 0-1,-1 2-176 1,8 1 0-1,-4 2 0 0,-1 0 1 1,3 1-1-1,7 1 176 1,-1 0 0-1,7 2 0 1,-13-1-226-1,18 0 1 1,-11-1-1-1,-7 0 1 1,-4 0 0-1,-1 0-1 0,2 0 1 1,5 0 0-1,8 1-1 1,11 1 226-1,-25 1 0 1,2 0 0-1,15-2 0 1,-15-1 0-1,-7-1 0 1,-2 0 0-1,4 0 0 0,9 0 0 1,16 1 0-1,3 0 0 1,-1 0 0-1,3 1 0 1,-15-1 0-1,-9-1 0 1,-6 0 0-1,1 1 0 1,3 0 0-1,10 0 0 0,13 2 0 1,-10 1 0-1,1 0 0 1,2-3 0-1,-15-2 0 1,-10 0 0-1,-3-2 0 1,3 1 0-1,9 1 0 1,15 0 0-1,-11 2 0 0,6-2 309 1,13-3 1-1,-4-1 0 1,-2-1 0-1,-2 1-310 1,-12 2 0-1,-4 0 0 1,3 2 0-1,12 1 0 1,11 1 0-1,-3 0 0 0,2 0 0 1,-12-1 0-1,-10 0 0 1,-2 0 0-1,1 0 0 1,7 1 0-1,11 1 653 1,-18 2 1-1,-2 0-654 0,20 0 0 1,-13 0 0-1,-6 0 0 1,-3 0 0-1,2 0 0 1,7 0 0-1,10 0 460 1,1 1 1-1,9-1 0 1,-11-1-461-1,3 0 0 0,-11-2 0 1,-9 0 0-1,-3 0 0 1,1-1 0-1,4 0 0 1,9 1 0-1,12 1 0 1,-11-1 0-1,-2 0 0 1,15 1 0-1,-14-1 0 0,-9 0 0 1,-6 0 0-1,-2-1 0 1,3 1 0-1,6 1 0 1,11 0 0-1,14 0 0 1,-6 2 0-1,4 0 0 1,-11 1 0-1,-14 1 0 0,-6-1 0 1,2-1 0-1,10-4 0 1,-3-6 0-1,7-4 0 1,8 3-932-1,7 7 1 1,2-1 931-1,-6-6 0 1,-4-3 0-1,2 4-606 0,-15 8 0 1,15 4 606-1,30-2-285 1,-33 0 1-1,-23 0 0 1,15 0 284-1,6 0 844 1,9 0 1-1,-9 0-845 1,-4 0 0-1,-7 0 0 0,12 0 0 1,-3 0 0-1,-1 0 0 1,-21 0 0-1,0 0 0 1,23 0 0-1,7 0 0 1,6 0 0-1,-10 0 0 1,6 0 0-1,6 0 0 0,4 0 1409 1,6 0 0-1,-3 0-1409 1,-15 0 0-1,-7 0 0 1,12 0 0-1,6 0 0 1,6-2 0-1,-4 4-1123 0,0 15 1 1,4 1 1122-1,-5-9 0 1,-2 3 0-1,-10 2 0 1,11-5 0-1,7-9-777 1,-19 0 0-1,8 0 777 1,37 0 0-1,-40 0 0 0,-2 0 0 1,39 0 51-1,-51 0 1 1,-9 0-52-1,31 0 0 1,-30 0 0-1,1 0 0 1,35 0 598-1,-3 0 1 1,0 0-599-1,0 0 3023 0,8 0-3023 1,-2 24 3674-1,35-18-3674 1,-10 44 0-1,-4 6 0 1,9-36 0-1,-1 30 0 1,-1 16 0-1,-4-17 0 1,-12-29 0-1,18 29 0 0,8 18 0 1,-7-18 1271-1,-20-28-1271 1,22 27 0-1,4 10-2002 1,-13-12 0-1,-1-4 2002 1,6 2-1146-1,-1 31 1 1,-10-9 1145-1,-18-51 0 0,31 38 0 1,-1-1 0-1,-30-40 0 1,20 25 0-1,6 9 0 1,3 9 2802-1,-41-8-2802 1,26 7 0-1,1-2 0 1,-12-14 0-1,-3 27 0 0,35-41 3021 1,0 34-3021-1,0-43 0 1,35 44 0-1,-26-59-871 1,50 0 871-1,-30-35 0 1,0 26 0-1,-5-26 0 1</inkml:trace>
    </iact:actionData>
  </iact:action>
  <iact:action type="add" startTime="47737">
    <iact:property name="dataType"/>
    <iact:actionData xml:id="d3">
      <inkml:trace xmlns:inkml="http://www.w3.org/2003/InkML" xml:id="stk3" contextRef="#ctx0" brushRef="#br0">15900 20320 24575 0,'0'53'0'9,"17"-8"0"0,1-2 0 0,-9-5 0 1,15 8 0-1,9 9 0 0,-8-15 0 0,-13-19 0 1,33 23 0-1,22 13 0 0,-14-17-7679 1,-24-25 7679-1,28 16 0 0,4-3-1000 0,-14-28 1000 1,0 0 0-1,9 0 0 0,3 0 0 1,-54 0 0-1,19 0 0 0,-24 23 0 0,0-17 4986 1,0 18-4986-1,0 34 0 0,0-43 0 0,0 39 0 1,0-2 0-1,0-40-1546 0,-10 40 1 1,-4 1 1545-1,9-38 0 0,-9 28 0 0,4-4 0 1,10-33 0-1,0 18 0 0,0-24 0 1</inkml:trace>
    </iact:actionData>
  </iact:action>
  <iact:action type="add" startTime="49215">
    <iact:property name="dataType"/>
    <iact:actionData xml:id="d4">
      <inkml:trace xmlns:inkml="http://www.w3.org/2003/InkML" xml:id="stk4" contextRef="#ctx0" brushRef="#br0">5635 22384 24575 0,'30'0'0'5,"-50"-39"0"0,-19-5-9831 1,-5 24 9086-1,0-16 0 1,-1-10 745-1,2-11 0 1,4 8 2268-1,1 22-2268 1,9-14 0-1,-5-20 0 1,1-1 0-1,5 15 0 1,-10-3 0-1,8-10 0 0,-1-15 0 1,10 16 0-1,15 14 0 1,1-17 0-1,1-17 0 1,13 21-2292-1,32 28 2292 1,-26-27 0-1,3-3-1513 1,24 33 0-1,-2 7 1513 1,-28-16 0-1,17 1 0 0,12-7 0 1,-6 8 0-1,4-5-939 1,22-6 1-1,1 8 938 1,-24 31-46-1,14-11 1 1,12-7 0-1,-15 6 45 1,-23 10 0-1,35-5 0 1,21-1 0-1,-13 5 0 0,-7 9 0 1,-10 10 0-1,14 7 0 1,2 2 0-1,-10-6 0 1,-7-8 0-1,1 5 0 1,-4 11 0-1,9 10 0 1,2 4 0-1,-3-3 0 1,-9-10 0-1,1-12 0 0,-5 0 567 1,1 20 1-1,1 9-1 1,2-2-567-1,3-6 0 1,2-1 0-1,-13-3 0 1,-10 18 0-1,7-3 0 1,14 12 0-1,-2-1 0 1,-17-14 787-1,-20-13-787 0,14 24 0 1,-3 6 0-1,-22 3 0 1,0-45 1630-1,-7 24 1 1,-9 7-1631-1,-15 1 0 1,-3-4 0-1,-4 2-723 1,-9-1 1-1,-17 11-1 1,0 0 1-1,16-17 722 0,6-10 442 1,-10 4 1-1,-15 7 0 1,-2-1-443-1,2-6 0 1,-2-2 0-1,11-7 0 1,-12-2 0-1,24-1 0 1,-8 5 0-1,-3 0 0 1,2-8 0-1,-6-11 0 0,2-8 0 1,9 1-169-1,-15 2 169 1,10 0 0-1,-16 0 0 1,1 0 0-1,19 0 0 1,7 0 0-1,0 2 0 1,0-4 0-1,-15-22 0 1,50 18 2010-1,-21-17 0 0,1-1-2010 1,23 18 1281-1,-17-52-1281 1,23 49 6646-1,0-50-6646 1,0 30 418-1,0-1-418 1,0 7 0-1,0-1 0 1,0 18 0-1,0-17 0 1</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40410B-B5DF-44D5-B438-62561615F79B}" type="datetimeFigureOut">
              <a:rPr kumimoji="1" lang="ja-JP" altLang="en-US" smtClean="0"/>
              <a:t>2023/5/30</a:t>
            </a:fld>
            <a:endParaRPr kumimoji="1" lang="ja-JP" altLang="en-US"/>
          </a:p>
        </p:txBody>
      </p:sp>
      <p:sp>
        <p:nvSpPr>
          <p:cNvPr id="4" name="スライド イメージ プレースホルダー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A0F6D12-D0E5-42E3-AE9E-4CBB24513023}" type="slidenum">
              <a:rPr kumimoji="1" lang="ja-JP" altLang="en-US" smtClean="0"/>
              <a:t>‹#›</a:t>
            </a:fld>
            <a:endParaRPr kumimoji="1" lang="ja-JP" altLang="en-US"/>
          </a:p>
        </p:txBody>
      </p:sp>
    </p:spTree>
    <p:extLst>
      <p:ext uri="{BB962C8B-B14F-4D97-AF65-F5344CB8AC3E}">
        <p14:creationId xmlns:p14="http://schemas.microsoft.com/office/powerpoint/2010/main" val="632614945"/>
      </p:ext>
    </p:extLst>
  </p:cSld>
  <p:clrMap bg1="lt1" tx1="dk1" bg2="lt2" tx2="dk2" accent1="accent1" accent2="accent2" accent3="accent3" accent4="accent4" accent5="accent5" accent6="accent6" hlink="hlink" folHlink="folHlink"/>
  <p:notesStyle>
    <a:lvl1pPr marL="0" algn="l" defTabSz="1632753" rtl="0" eaLnBrk="1" latinLnBrk="0" hangingPunct="1">
      <a:defRPr kumimoji="1" sz="2100" kern="1200">
        <a:solidFill>
          <a:schemeClr val="tx1"/>
        </a:solidFill>
        <a:latin typeface="+mn-lt"/>
        <a:ea typeface="+mn-ea"/>
        <a:cs typeface="+mn-cs"/>
      </a:defRPr>
    </a:lvl1pPr>
    <a:lvl2pPr marL="816376" algn="l" defTabSz="1632753" rtl="0" eaLnBrk="1" latinLnBrk="0" hangingPunct="1">
      <a:defRPr kumimoji="1" sz="2100" kern="1200">
        <a:solidFill>
          <a:schemeClr val="tx1"/>
        </a:solidFill>
        <a:latin typeface="+mn-lt"/>
        <a:ea typeface="+mn-ea"/>
        <a:cs typeface="+mn-cs"/>
      </a:defRPr>
    </a:lvl2pPr>
    <a:lvl3pPr marL="1632753" algn="l" defTabSz="1632753" rtl="0" eaLnBrk="1" latinLnBrk="0" hangingPunct="1">
      <a:defRPr kumimoji="1" sz="2100" kern="1200">
        <a:solidFill>
          <a:schemeClr val="tx1"/>
        </a:solidFill>
        <a:latin typeface="+mn-lt"/>
        <a:ea typeface="+mn-ea"/>
        <a:cs typeface="+mn-cs"/>
      </a:defRPr>
    </a:lvl3pPr>
    <a:lvl4pPr marL="2449129" algn="l" defTabSz="1632753" rtl="0" eaLnBrk="1" latinLnBrk="0" hangingPunct="1">
      <a:defRPr kumimoji="1" sz="2100" kern="1200">
        <a:solidFill>
          <a:schemeClr val="tx1"/>
        </a:solidFill>
        <a:latin typeface="+mn-lt"/>
        <a:ea typeface="+mn-ea"/>
        <a:cs typeface="+mn-cs"/>
      </a:defRPr>
    </a:lvl4pPr>
    <a:lvl5pPr marL="3265505" algn="l" defTabSz="1632753" rtl="0" eaLnBrk="1" latinLnBrk="0" hangingPunct="1">
      <a:defRPr kumimoji="1" sz="2100" kern="1200">
        <a:solidFill>
          <a:schemeClr val="tx1"/>
        </a:solidFill>
        <a:latin typeface="+mn-lt"/>
        <a:ea typeface="+mn-ea"/>
        <a:cs typeface="+mn-cs"/>
      </a:defRPr>
    </a:lvl5pPr>
    <a:lvl6pPr marL="4081882" algn="l" defTabSz="1632753" rtl="0" eaLnBrk="1" latinLnBrk="0" hangingPunct="1">
      <a:defRPr kumimoji="1" sz="2100" kern="1200">
        <a:solidFill>
          <a:schemeClr val="tx1"/>
        </a:solidFill>
        <a:latin typeface="+mn-lt"/>
        <a:ea typeface="+mn-ea"/>
        <a:cs typeface="+mn-cs"/>
      </a:defRPr>
    </a:lvl6pPr>
    <a:lvl7pPr marL="4898258" algn="l" defTabSz="1632753" rtl="0" eaLnBrk="1" latinLnBrk="0" hangingPunct="1">
      <a:defRPr kumimoji="1" sz="2100" kern="1200">
        <a:solidFill>
          <a:schemeClr val="tx1"/>
        </a:solidFill>
        <a:latin typeface="+mn-lt"/>
        <a:ea typeface="+mn-ea"/>
        <a:cs typeface="+mn-cs"/>
      </a:defRPr>
    </a:lvl7pPr>
    <a:lvl8pPr marL="5714634" algn="l" defTabSz="1632753" rtl="0" eaLnBrk="1" latinLnBrk="0" hangingPunct="1">
      <a:defRPr kumimoji="1" sz="2100" kern="1200">
        <a:solidFill>
          <a:schemeClr val="tx1"/>
        </a:solidFill>
        <a:latin typeface="+mn-lt"/>
        <a:ea typeface="+mn-ea"/>
        <a:cs typeface="+mn-cs"/>
      </a:defRPr>
    </a:lvl8pPr>
    <a:lvl9pPr marL="6531011" algn="l" defTabSz="1632753" rtl="0" eaLnBrk="1" latinLnBrk="0" hangingPunct="1">
      <a:defRPr kumimoji="1"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BA0F6D12-D0E5-42E3-AE9E-4CBB24513023}" type="slidenum">
              <a:rPr kumimoji="1" lang="ja-JP" altLang="en-US" smtClean="0"/>
              <a:t>4</a:t>
            </a:fld>
            <a:endParaRPr kumimoji="1" lang="ja-JP" altLang="en-US"/>
          </a:p>
        </p:txBody>
      </p:sp>
    </p:spTree>
    <p:extLst>
      <p:ext uri="{BB962C8B-B14F-4D97-AF65-F5344CB8AC3E}">
        <p14:creationId xmlns:p14="http://schemas.microsoft.com/office/powerpoint/2010/main" val="1949608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sz="2100" b="0" i="0" kern="1200" dirty="0">
                <a:solidFill>
                  <a:schemeClr val="tx1"/>
                </a:solidFill>
                <a:effectLst/>
                <a:latin typeface="+mn-lt"/>
                <a:ea typeface="+mn-ea"/>
                <a:cs typeface="+mn-cs"/>
              </a:rPr>
              <a:t>系統，視窗，圖形，音訊和網路。</a:t>
            </a:r>
            <a:endParaRPr lang="zh-TW" altLang="en-US" dirty="0"/>
          </a:p>
        </p:txBody>
      </p:sp>
      <p:sp>
        <p:nvSpPr>
          <p:cNvPr id="4" name="投影片編號版面配置區 3"/>
          <p:cNvSpPr>
            <a:spLocks noGrp="1"/>
          </p:cNvSpPr>
          <p:nvPr>
            <p:ph type="sldNum" sz="quarter" idx="10"/>
          </p:nvPr>
        </p:nvSpPr>
        <p:spPr/>
        <p:txBody>
          <a:bodyPr/>
          <a:lstStyle/>
          <a:p>
            <a:fld id="{BA0F6D12-D0E5-42E3-AE9E-4CBB24513023}" type="slidenum">
              <a:rPr kumimoji="1" lang="ja-JP" altLang="en-US" smtClean="0"/>
              <a:t>6</a:t>
            </a:fld>
            <a:endParaRPr kumimoji="1" lang="ja-JP" altLang="en-US"/>
          </a:p>
        </p:txBody>
      </p:sp>
    </p:spTree>
    <p:extLst>
      <p:ext uri="{BB962C8B-B14F-4D97-AF65-F5344CB8AC3E}">
        <p14:creationId xmlns:p14="http://schemas.microsoft.com/office/powerpoint/2010/main" val="636373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BA0F6D12-D0E5-42E3-AE9E-4CBB24513023}" type="slidenum">
              <a:rPr kumimoji="1" lang="ja-JP" altLang="en-US" smtClean="0"/>
              <a:t>8</a:t>
            </a:fld>
            <a:endParaRPr kumimoji="1" lang="ja-JP" altLang="en-US"/>
          </a:p>
        </p:txBody>
      </p:sp>
    </p:spTree>
    <p:extLst>
      <p:ext uri="{BB962C8B-B14F-4D97-AF65-F5344CB8AC3E}">
        <p14:creationId xmlns:p14="http://schemas.microsoft.com/office/powerpoint/2010/main" val="3130750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BA0F6D12-D0E5-42E3-AE9E-4CBB24513023}" type="slidenum">
              <a:rPr kumimoji="1" lang="ja-JP" altLang="en-US" smtClean="0"/>
              <a:t>24</a:t>
            </a:fld>
            <a:endParaRPr kumimoji="1" lang="ja-JP" altLang="en-US"/>
          </a:p>
        </p:txBody>
      </p:sp>
    </p:spTree>
    <p:extLst>
      <p:ext uri="{BB962C8B-B14F-4D97-AF65-F5344CB8AC3E}">
        <p14:creationId xmlns:p14="http://schemas.microsoft.com/office/powerpoint/2010/main" val="3673636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BA0F6D12-D0E5-42E3-AE9E-4CBB24513023}" type="slidenum">
              <a:rPr kumimoji="1" lang="ja-JP" altLang="en-US" smtClean="0"/>
              <a:t>26</a:t>
            </a:fld>
            <a:endParaRPr kumimoji="1" lang="ja-JP" altLang="en-US"/>
          </a:p>
        </p:txBody>
      </p:sp>
    </p:spTree>
    <p:extLst>
      <p:ext uri="{BB962C8B-B14F-4D97-AF65-F5344CB8AC3E}">
        <p14:creationId xmlns:p14="http://schemas.microsoft.com/office/powerpoint/2010/main" val="168097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BA0F6D12-D0E5-42E3-AE9E-4CBB24513023}" type="slidenum">
              <a:rPr kumimoji="1" lang="ja-JP" altLang="en-US" smtClean="0"/>
              <a:t>27</a:t>
            </a:fld>
            <a:endParaRPr kumimoji="1" lang="ja-JP" altLang="en-US"/>
          </a:p>
        </p:txBody>
      </p:sp>
    </p:spTree>
    <p:extLst>
      <p:ext uri="{BB962C8B-B14F-4D97-AF65-F5344CB8AC3E}">
        <p14:creationId xmlns:p14="http://schemas.microsoft.com/office/powerpoint/2010/main" val="62732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5 Simple List">
    <p:spTree>
      <p:nvGrpSpPr>
        <p:cNvPr id="1" name=""/>
        <p:cNvGrpSpPr/>
        <p:nvPr/>
      </p:nvGrpSpPr>
      <p:grpSpPr>
        <a:xfrm>
          <a:off x="0" y="0"/>
          <a:ext cx="0" cy="0"/>
          <a:chOff x="0" y="0"/>
          <a:chExt cx="0" cy="0"/>
        </a:xfrm>
      </p:grpSpPr>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a:t>
            </a:fld>
            <a:endParaRPr lang="ja-JP" altLang="en-US"/>
          </a:p>
        </p:txBody>
      </p:sp>
      <p:sp>
        <p:nvSpPr>
          <p:cNvPr id="5" name="正方形/長方形 4"/>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userDrawn="1"/>
        </p:nvSpPr>
        <p:spPr>
          <a:xfrm>
            <a:off x="0" y="0"/>
            <a:ext cx="18286413" cy="155285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タイトル 1"/>
          <p:cNvSpPr>
            <a:spLocks noGrp="1"/>
          </p:cNvSpPr>
          <p:nvPr>
            <p:ph type="title" hasCustomPrompt="1"/>
          </p:nvPr>
        </p:nvSpPr>
        <p:spPr>
          <a:xfrm>
            <a:off x="884007" y="216914"/>
            <a:ext cx="16516812" cy="1161143"/>
          </a:xfrm>
        </p:spPr>
        <p:txBody>
          <a:bodyPr>
            <a:noAutofit/>
          </a:bodyPr>
          <a:lstStyle>
            <a:lvl1pPr algn="ctr">
              <a:defRPr sz="6600">
                <a:solidFill>
                  <a:schemeClr val="bg1"/>
                </a:solidFill>
                <a:latin typeface="Route 159 UltraLight" pitchFamily="50" charset="0"/>
              </a:defRPr>
            </a:lvl1pPr>
          </a:lstStyle>
          <a:p>
            <a:r>
              <a:rPr kumimoji="1" lang="en-US" altLang="ja-JP" dirty="0"/>
              <a:t>Text</a:t>
            </a:r>
            <a:endParaRPr kumimoji="1" lang="ja-JP" altLang="en-US" dirty="0"/>
          </a:p>
        </p:txBody>
      </p:sp>
    </p:spTree>
    <p:extLst>
      <p:ext uri="{BB962C8B-B14F-4D97-AF65-F5344CB8AC3E}">
        <p14:creationId xmlns:p14="http://schemas.microsoft.com/office/powerpoint/2010/main" val="666894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250"/>
                                        <p:tgtEl>
                                          <p:spTgt spid="16"/>
                                        </p:tgtEl>
                                      </p:cBhvr>
                                    </p:animEffect>
                                  </p:childTnLst>
                                </p:cTn>
                              </p:par>
                            </p:childTnLst>
                          </p:cTn>
                        </p:par>
                        <p:par>
                          <p:cTn id="8" fill="hold">
                            <p:stCondLst>
                              <p:cond delay="250"/>
                            </p:stCondLst>
                            <p:childTnLst>
                              <p:par>
                                <p:cTn id="9" presetID="2" presetClass="entr" presetSubtype="1" decel="100000" fill="hold" grpId="0" nodeType="afterEffect">
                                  <p:stCondLst>
                                    <p:cond delay="0"/>
                                  </p:stCondLst>
                                  <p:iterate type="wd">
                                    <p:tmPct val="10000"/>
                                  </p:iterate>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250" fill="hold"/>
                                        <p:tgtEl>
                                          <p:spTgt spid="17"/>
                                        </p:tgtEl>
                                        <p:attrNameLst>
                                          <p:attrName>ppt_x</p:attrName>
                                        </p:attrNameLst>
                                      </p:cBhvr>
                                      <p:tavLst>
                                        <p:tav tm="0">
                                          <p:val>
                                            <p:strVal val="#ppt_x"/>
                                          </p:val>
                                        </p:tav>
                                        <p:tav tm="100000">
                                          <p:val>
                                            <p:strVal val="#ppt_x"/>
                                          </p:val>
                                        </p:tav>
                                      </p:tavLst>
                                    </p:anim>
                                    <p:anim calcmode="lin" valueType="num">
                                      <p:cBhvr additive="base">
                                        <p:cTn id="12" dur="250" fill="hold"/>
                                        <p:tgtEl>
                                          <p:spTgt spid="1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Lst>
  </p:timing>
  <p:extLst>
    <p:ext uri="{DCECCB84-F9BA-43D5-87BE-67443E8EF086}">
      <p15:sldGuideLst xmlns:p15="http://schemas.microsoft.com/office/powerpoint/2012/main">
        <p15:guide id="1" orient="horz" pos="3240">
          <p15:clr>
            <a:srgbClr val="FBAE40"/>
          </p15:clr>
        </p15:guide>
        <p15:guide id="2" pos="575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5 Simple List">
    <p:spTree>
      <p:nvGrpSpPr>
        <p:cNvPr id="1" name=""/>
        <p:cNvGrpSpPr/>
        <p:nvPr/>
      </p:nvGrpSpPr>
      <p:grpSpPr>
        <a:xfrm>
          <a:off x="0" y="0"/>
          <a:ext cx="0" cy="0"/>
          <a:chOff x="0" y="0"/>
          <a:chExt cx="0" cy="0"/>
        </a:xfrm>
      </p:grpSpPr>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a:t>
            </a:fld>
            <a:endParaRPr lang="ja-JP" altLang="en-US"/>
          </a:p>
        </p:txBody>
      </p:sp>
      <p:sp>
        <p:nvSpPr>
          <p:cNvPr id="5" name="正方形/長方形 4"/>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userDrawn="1"/>
        </p:nvSpPr>
        <p:spPr>
          <a:xfrm>
            <a:off x="0" y="0"/>
            <a:ext cx="18286413" cy="155285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タイトル 1"/>
          <p:cNvSpPr>
            <a:spLocks noGrp="1"/>
          </p:cNvSpPr>
          <p:nvPr>
            <p:ph type="title" hasCustomPrompt="1"/>
          </p:nvPr>
        </p:nvSpPr>
        <p:spPr>
          <a:xfrm>
            <a:off x="884007" y="216914"/>
            <a:ext cx="16516812" cy="1161143"/>
          </a:xfrm>
        </p:spPr>
        <p:txBody>
          <a:bodyPr>
            <a:noAutofit/>
          </a:bodyPr>
          <a:lstStyle>
            <a:lvl1pPr algn="ctr">
              <a:defRPr sz="6600">
                <a:solidFill>
                  <a:schemeClr val="bg1"/>
                </a:solidFill>
                <a:latin typeface="Route 159 UltraLight" pitchFamily="50" charset="0"/>
              </a:defRPr>
            </a:lvl1pPr>
          </a:lstStyle>
          <a:p>
            <a:r>
              <a:rPr kumimoji="1" lang="en-US" altLang="ja-JP" dirty="0"/>
              <a:t>Text</a:t>
            </a:r>
            <a:endParaRPr kumimoji="1" lang="ja-JP" altLang="en-US" dirty="0"/>
          </a:p>
        </p:txBody>
      </p:sp>
    </p:spTree>
    <p:extLst>
      <p:ext uri="{BB962C8B-B14F-4D97-AF65-F5344CB8AC3E}">
        <p14:creationId xmlns:p14="http://schemas.microsoft.com/office/powerpoint/2010/main" val="23342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250"/>
                                        <p:tgtEl>
                                          <p:spTgt spid="16"/>
                                        </p:tgtEl>
                                      </p:cBhvr>
                                    </p:animEffect>
                                  </p:childTnLst>
                                </p:cTn>
                              </p:par>
                            </p:childTnLst>
                          </p:cTn>
                        </p:par>
                        <p:par>
                          <p:cTn id="8" fill="hold">
                            <p:stCondLst>
                              <p:cond delay="250"/>
                            </p:stCondLst>
                            <p:childTnLst>
                              <p:par>
                                <p:cTn id="9" presetID="2" presetClass="entr" presetSubtype="1" decel="100000" fill="hold" grpId="0" nodeType="afterEffect">
                                  <p:stCondLst>
                                    <p:cond delay="0"/>
                                  </p:stCondLst>
                                  <p:iterate type="wd">
                                    <p:tmPct val="10000"/>
                                  </p:iterate>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250" fill="hold"/>
                                        <p:tgtEl>
                                          <p:spTgt spid="17"/>
                                        </p:tgtEl>
                                        <p:attrNameLst>
                                          <p:attrName>ppt_x</p:attrName>
                                        </p:attrNameLst>
                                      </p:cBhvr>
                                      <p:tavLst>
                                        <p:tav tm="0">
                                          <p:val>
                                            <p:strVal val="#ppt_x"/>
                                          </p:val>
                                        </p:tav>
                                        <p:tav tm="100000">
                                          <p:val>
                                            <p:strVal val="#ppt_x"/>
                                          </p:val>
                                        </p:tav>
                                      </p:tavLst>
                                    </p:anim>
                                    <p:anim calcmode="lin" valueType="num">
                                      <p:cBhvr additive="base">
                                        <p:cTn id="12" dur="250" fill="hold"/>
                                        <p:tgtEl>
                                          <p:spTgt spid="1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Lst>
  </p:timing>
  <p:extLst>
    <p:ext uri="{DCECCB84-F9BA-43D5-87BE-67443E8EF086}">
      <p15:sldGuideLst xmlns:p15="http://schemas.microsoft.com/office/powerpoint/2012/main">
        <p15:guide id="1" orient="horz" pos="3240">
          <p15:clr>
            <a:srgbClr val="FBAE40"/>
          </p15:clr>
        </p15:guide>
        <p15:guide id="2" pos="575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a:t>
            </a:fld>
            <a:endParaRPr lang="ja-JP" altLang="en-US"/>
          </a:p>
        </p:txBody>
      </p:sp>
      <p:sp>
        <p:nvSpPr>
          <p:cNvPr id="5" name="正方形/長方形 4"/>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37151009"/>
      </p:ext>
    </p:extLst>
  </p:cSld>
  <p:clrMapOvr>
    <a:masterClrMapping/>
  </p:clrMapOvr>
  <p:extLst>
    <p:ext uri="{DCECCB84-F9BA-43D5-87BE-67443E8EF086}">
      <p15:sldGuideLst xmlns:p15="http://schemas.microsoft.com/office/powerpoint/2012/main">
        <p15:guide id="1" orient="horz" pos="3240" userDrawn="1">
          <p15:clr>
            <a:srgbClr val="FBAE40"/>
          </p15:clr>
        </p15:guide>
        <p15:guide id="2" pos="575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7FF4AD-5F71-6CBF-2313-AB29EE157988}"/>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131A3C07-219D-FA4E-A102-287346221650}"/>
              </a:ext>
            </a:extLst>
          </p:cNvPr>
          <p:cNvSpPr>
            <a:spLocks noGrp="1"/>
          </p:cNvSpPr>
          <p:nvPr>
            <p:ph type="dt" sz="half" idx="10"/>
          </p:nvPr>
        </p:nvSpPr>
        <p:spPr>
          <a:xfrm>
            <a:off x="1257191" y="9534526"/>
            <a:ext cx="4114443" cy="547688"/>
          </a:xfrm>
          <a:prstGeom prst="rect">
            <a:avLst/>
          </a:prstGeom>
        </p:spPr>
        <p:txBody>
          <a:bodyPr lIns="137151" tIns="68575" rIns="137151" bIns="68575"/>
          <a:lstStyle/>
          <a:p>
            <a:fld id="{76BC5F65-E732-415C-B04F-7FD1B78F8E05}" type="datetimeFigureOut">
              <a:rPr lang="zh-TW" altLang="en-US" smtClean="0"/>
              <a:t>2023/5/30</a:t>
            </a:fld>
            <a:endParaRPr lang="zh-TW" altLang="en-US"/>
          </a:p>
        </p:txBody>
      </p:sp>
      <p:sp>
        <p:nvSpPr>
          <p:cNvPr id="4" name="頁尾版面配置區 3">
            <a:extLst>
              <a:ext uri="{FF2B5EF4-FFF2-40B4-BE49-F238E27FC236}">
                <a16:creationId xmlns:a16="http://schemas.microsoft.com/office/drawing/2014/main" id="{8BE1882C-DFBF-5DDA-8D07-B75EDD7E0DD5}"/>
              </a:ext>
            </a:extLst>
          </p:cNvPr>
          <p:cNvSpPr>
            <a:spLocks noGrp="1"/>
          </p:cNvSpPr>
          <p:nvPr>
            <p:ph type="ftr" sz="quarter" idx="11"/>
          </p:nvPr>
        </p:nvSpPr>
        <p:spPr>
          <a:xfrm>
            <a:off x="6057375" y="9534526"/>
            <a:ext cx="6171664" cy="547688"/>
          </a:xfrm>
          <a:prstGeom prst="rect">
            <a:avLst/>
          </a:prstGeom>
        </p:spPr>
        <p:txBody>
          <a:bodyPr lIns="137151" tIns="68575" rIns="137151" bIns="68575"/>
          <a:lstStyle/>
          <a:p>
            <a:endParaRPr lang="zh-TW" altLang="en-US"/>
          </a:p>
        </p:txBody>
      </p:sp>
      <p:sp>
        <p:nvSpPr>
          <p:cNvPr id="5" name="投影片編號版面配置區 4">
            <a:extLst>
              <a:ext uri="{FF2B5EF4-FFF2-40B4-BE49-F238E27FC236}">
                <a16:creationId xmlns:a16="http://schemas.microsoft.com/office/drawing/2014/main" id="{F3C56695-1EAC-2412-96DF-CF6E0C7D3307}"/>
              </a:ext>
            </a:extLst>
          </p:cNvPr>
          <p:cNvSpPr>
            <a:spLocks noGrp="1"/>
          </p:cNvSpPr>
          <p:nvPr>
            <p:ph type="sldNum" sz="quarter" idx="12"/>
          </p:nvPr>
        </p:nvSpPr>
        <p:spPr/>
        <p:txBody>
          <a:bodyPr/>
          <a:lstStyle/>
          <a:p>
            <a:fld id="{C61FDC47-6EF9-4803-A4CC-8FF689CFBCE7}" type="slidenum">
              <a:rPr lang="zh-TW" altLang="en-US" smtClean="0"/>
              <a:t>‹#›</a:t>
            </a:fld>
            <a:endParaRPr lang="zh-TW" altLang="en-US"/>
          </a:p>
        </p:txBody>
      </p:sp>
    </p:spTree>
    <p:extLst>
      <p:ext uri="{BB962C8B-B14F-4D97-AF65-F5344CB8AC3E}">
        <p14:creationId xmlns:p14="http://schemas.microsoft.com/office/powerpoint/2010/main" val="37970574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1371481" y="3972857"/>
            <a:ext cx="15543451" cy="1585999"/>
          </a:xfrm>
        </p:spPr>
        <p:txBody>
          <a:bodyPr anchor="t">
            <a:noAutofit/>
          </a:bodyPr>
          <a:lstStyle>
            <a:lvl1pPr algn="ctr">
              <a:defRPr sz="9600" baseline="0">
                <a:solidFill>
                  <a:schemeClr val="accent1"/>
                </a:solidFill>
                <a:latin typeface="Route 159 UltraLight" pitchFamily="50" charset="0"/>
              </a:defRPr>
            </a:lvl1pPr>
          </a:lstStyle>
          <a:p>
            <a:r>
              <a:rPr kumimoji="1" lang="en-US" altLang="ja-JP" dirty="0"/>
              <a:t>YOUR TITLE GOES HERE</a:t>
            </a:r>
            <a:endParaRPr kumimoji="1" lang="ja-JP" altLang="en-US" dirty="0"/>
          </a:p>
        </p:txBody>
      </p:sp>
      <p:sp>
        <p:nvSpPr>
          <p:cNvPr id="3" name="サブタイトル 2"/>
          <p:cNvSpPr>
            <a:spLocks noGrp="1"/>
          </p:cNvSpPr>
          <p:nvPr>
            <p:ph type="subTitle" idx="1" hasCustomPrompt="1"/>
          </p:nvPr>
        </p:nvSpPr>
        <p:spPr>
          <a:xfrm>
            <a:off x="1366342" y="8527876"/>
            <a:ext cx="15553728" cy="1512168"/>
          </a:xfrm>
        </p:spPr>
        <p:txBody>
          <a:bodyPr>
            <a:normAutofit/>
          </a:bodyPr>
          <a:lstStyle>
            <a:lvl1pPr marL="0" indent="0" algn="ctr">
              <a:buNone/>
              <a:defRPr sz="2000">
                <a:solidFill>
                  <a:schemeClr val="tx1">
                    <a:tint val="75000"/>
                  </a:schemeClr>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kumimoji="1" lang="en-US" altLang="ja-JP" dirty="0"/>
              <a:t>Information</a:t>
            </a:r>
            <a:endParaRPr kumimoji="1" lang="ja-JP" altLang="en-US" dirty="0"/>
          </a:p>
        </p:txBody>
      </p:sp>
      <p:sp>
        <p:nvSpPr>
          <p:cNvPr id="9" name="テキスト プレースホルダー 8"/>
          <p:cNvSpPr>
            <a:spLocks noGrp="1"/>
          </p:cNvSpPr>
          <p:nvPr>
            <p:ph type="body" sz="quarter" idx="10" hasCustomPrompt="1"/>
          </p:nvPr>
        </p:nvSpPr>
        <p:spPr>
          <a:xfrm>
            <a:off x="1366342" y="5503590"/>
            <a:ext cx="15553728" cy="864046"/>
          </a:xfrm>
        </p:spPr>
        <p:txBody>
          <a:bodyPr anchor="b">
            <a:noAutofit/>
          </a:bodyPr>
          <a:lstStyle>
            <a:lvl1pPr algn="ctr">
              <a:defRPr sz="4000">
                <a:solidFill>
                  <a:schemeClr val="tx2"/>
                </a:solidFill>
                <a:latin typeface="Route 159 UltraLight" pitchFamily="50" charset="0"/>
              </a:defRPr>
            </a:lvl1pPr>
          </a:lstStyle>
          <a:p>
            <a:pPr lvl="0"/>
            <a:r>
              <a:rPr kumimoji="1" lang="en-US" altLang="ja-JP" dirty="0"/>
              <a:t>Subtitle goes here</a:t>
            </a:r>
            <a:endParaRPr kumimoji="1" lang="ja-JP" altLang="en-US" dirty="0"/>
          </a:p>
        </p:txBody>
      </p:sp>
      <p:grpSp>
        <p:nvGrpSpPr>
          <p:cNvPr id="6" name="グループ化 5"/>
          <p:cNvGrpSpPr/>
          <p:nvPr userDrawn="1"/>
        </p:nvGrpSpPr>
        <p:grpSpPr>
          <a:xfrm>
            <a:off x="8595214" y="8095828"/>
            <a:ext cx="1088138" cy="188527"/>
            <a:chOff x="8595214" y="6592642"/>
            <a:chExt cx="1088138" cy="188527"/>
          </a:xfrm>
        </p:grpSpPr>
        <p:sp>
          <p:nvSpPr>
            <p:cNvPr id="24" name="円/楕円 23"/>
            <p:cNvSpPr/>
            <p:nvPr userDrawn="1"/>
          </p:nvSpPr>
          <p:spPr>
            <a:xfrm>
              <a:off x="9048943"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円/楕円 24"/>
            <p:cNvSpPr/>
            <p:nvPr userDrawn="1"/>
          </p:nvSpPr>
          <p:spPr>
            <a:xfrm>
              <a:off x="8595214"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円/楕円 25"/>
            <p:cNvSpPr/>
            <p:nvPr userDrawn="1"/>
          </p:nvSpPr>
          <p:spPr>
            <a:xfrm>
              <a:off x="9494825"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4" name="円/楕円 3"/>
          <p:cNvSpPr/>
          <p:nvPr userDrawn="1"/>
        </p:nvSpPr>
        <p:spPr>
          <a:xfrm>
            <a:off x="7039260" y="2492117"/>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円/楕円 11"/>
          <p:cNvSpPr/>
          <p:nvPr userDrawn="1"/>
        </p:nvSpPr>
        <p:spPr>
          <a:xfrm>
            <a:off x="8153859" y="2492117"/>
            <a:ext cx="864096" cy="8640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円/楕円 12"/>
          <p:cNvSpPr/>
          <p:nvPr userDrawn="1"/>
        </p:nvSpPr>
        <p:spPr>
          <a:xfrm>
            <a:off x="9268458" y="2492117"/>
            <a:ext cx="864096" cy="8640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円/楕円 13"/>
          <p:cNvSpPr/>
          <p:nvPr userDrawn="1"/>
        </p:nvSpPr>
        <p:spPr>
          <a:xfrm>
            <a:off x="10383056" y="2492117"/>
            <a:ext cx="864096" cy="8640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3840663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2000"/>
                            </p:stCondLst>
                            <p:childTnLst>
                              <p:par>
                                <p:cTn id="18" presetID="2" presetClass="entr" presetSubtype="2" decel="100000" fill="hold" grpId="0" nodeType="afterEffect">
                                  <p:stCondLst>
                                    <p:cond delay="0"/>
                                  </p:stCondLst>
                                  <p:iterate type="wd">
                                    <p:tmPct val="10000"/>
                                  </p:iterate>
                                  <p:childTnLst>
                                    <p:set>
                                      <p:cBhvr>
                                        <p:cTn id="19" dur="1" fill="hold">
                                          <p:stCondLst>
                                            <p:cond delay="0"/>
                                          </p:stCondLst>
                                        </p:cTn>
                                        <p:tgtEl>
                                          <p:spTgt spid="9">
                                            <p:txEl>
                                              <p:pRg st="0" end="0"/>
                                            </p:txEl>
                                          </p:spTgt>
                                        </p:tgtEl>
                                        <p:attrNameLst>
                                          <p:attrName>style.visibility</p:attrName>
                                        </p:attrNameLst>
                                      </p:cBhvr>
                                      <p:to>
                                        <p:strVal val="visible"/>
                                      </p:to>
                                    </p:set>
                                    <p:anim calcmode="lin" valueType="num">
                                      <p:cBhvr additive="base">
                                        <p:cTn id="20" dur="75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21" dur="750" fill="hold"/>
                                        <p:tgtEl>
                                          <p:spTgt spid="9">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8" decel="100000" fill="hold" grpId="0" nodeType="withEffect">
                                  <p:stCondLst>
                                    <p:cond delay="0"/>
                                  </p:stCondLst>
                                  <p:iterate type="lt">
                                    <p:tmPct val="10000"/>
                                  </p:iterate>
                                  <p:childTnLst>
                                    <p:set>
                                      <p:cBhvr>
                                        <p:cTn id="23" dur="1" fill="hold">
                                          <p:stCondLst>
                                            <p:cond delay="0"/>
                                          </p:stCondLst>
                                        </p:cTn>
                                        <p:tgtEl>
                                          <p:spTgt spid="2"/>
                                        </p:tgtEl>
                                        <p:attrNameLst>
                                          <p:attrName>style.visibility</p:attrName>
                                        </p:attrNameLst>
                                      </p:cBhvr>
                                      <p:to>
                                        <p:strVal val="visible"/>
                                      </p:to>
                                    </p:set>
                                    <p:anim calcmode="lin" valueType="num">
                                      <p:cBhvr additive="base">
                                        <p:cTn id="24" dur="750" fill="hold"/>
                                        <p:tgtEl>
                                          <p:spTgt spid="2"/>
                                        </p:tgtEl>
                                        <p:attrNameLst>
                                          <p:attrName>ppt_x</p:attrName>
                                        </p:attrNameLst>
                                      </p:cBhvr>
                                      <p:tavLst>
                                        <p:tav tm="0">
                                          <p:val>
                                            <p:strVal val="0-#ppt_w/2"/>
                                          </p:val>
                                        </p:tav>
                                        <p:tav tm="100000">
                                          <p:val>
                                            <p:strVal val="#ppt_x"/>
                                          </p:val>
                                        </p:tav>
                                      </p:tavLst>
                                    </p:anim>
                                    <p:anim calcmode="lin" valueType="num">
                                      <p:cBhvr additive="base">
                                        <p:cTn id="25" dur="750" fill="hold"/>
                                        <p:tgtEl>
                                          <p:spTgt spid="2"/>
                                        </p:tgtEl>
                                        <p:attrNameLst>
                                          <p:attrName>ppt_y</p:attrName>
                                        </p:attrNameLst>
                                      </p:cBhvr>
                                      <p:tavLst>
                                        <p:tav tm="0">
                                          <p:val>
                                            <p:strVal val="#ppt_y"/>
                                          </p:val>
                                        </p:tav>
                                        <p:tav tm="100000">
                                          <p:val>
                                            <p:strVal val="#ppt_y"/>
                                          </p:val>
                                        </p:tav>
                                      </p:tavLst>
                                    </p:anim>
                                  </p:childTnLst>
                                </p:cTn>
                              </p:par>
                            </p:childTnLst>
                          </p:cTn>
                        </p:par>
                        <p:par>
                          <p:cTn id="26" fill="hold">
                            <p:stCondLst>
                              <p:cond delay="3950"/>
                            </p:stCondLst>
                            <p:childTnLst>
                              <p:par>
                                <p:cTn id="27" presetID="10" presetClass="entr" presetSubtype="0" fill="hold" nodeType="afterEffect">
                                  <p:stCondLst>
                                    <p:cond delay="5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par>
                          <p:cTn id="30" fill="hold">
                            <p:stCondLst>
                              <p:cond delay="4950"/>
                            </p:stCondLst>
                            <p:childTnLst>
                              <p:par>
                                <p:cTn id="31" presetID="10" presetClass="entr" presetSubtype="0" fill="hold" grpId="0" nodeType="after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animEffect transition="in" filter="fade">
                                      <p:cBhvr>
                                        <p:cTn id="3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9"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P spid="4" grpId="0" animBg="1"/>
      <p:bldP spid="12" grpId="0" animBg="1"/>
      <p:bldP spid="13" grpId="0" animBg="1"/>
      <p:bldP spid="14" grpId="0" animBg="1"/>
    </p:bldLst>
  </p:timing>
  <p:extLst>
    <p:ext uri="{DCECCB84-F9BA-43D5-87BE-67443E8EF086}">
      <p15:sldGuideLst xmlns:p15="http://schemas.microsoft.com/office/powerpoint/2012/main">
        <p15:guide id="1" orient="horz" pos="3240" userDrawn="1">
          <p15:clr>
            <a:srgbClr val="FBAE40"/>
          </p15:clr>
        </p15:guide>
        <p15:guide id="2" pos="575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nimated Title">
    <p:spTree>
      <p:nvGrpSpPr>
        <p:cNvPr id="1" name=""/>
        <p:cNvGrpSpPr/>
        <p:nvPr/>
      </p:nvGrpSpPr>
      <p:grpSpPr>
        <a:xfrm>
          <a:off x="0" y="0"/>
          <a:ext cx="0" cy="0"/>
          <a:chOff x="0" y="0"/>
          <a:chExt cx="0" cy="0"/>
        </a:xfrm>
      </p:grpSpPr>
      <p:sp>
        <p:nvSpPr>
          <p:cNvPr id="4" name="正方形/長方形 3"/>
          <p:cNvSpPr/>
          <p:nvPr userDrawn="1"/>
        </p:nvSpPr>
        <p:spPr>
          <a:xfrm rot="21066044">
            <a:off x="-9553475" y="-4938712"/>
            <a:ext cx="35411092" cy="10287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userDrawn="1"/>
        </p:nvSpPr>
        <p:spPr>
          <a:xfrm rot="21066044">
            <a:off x="-7789278" y="5016998"/>
            <a:ext cx="35401862" cy="10287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userDrawn="1"/>
        </p:nvSpPr>
        <p:spPr>
          <a:xfrm rot="21066044">
            <a:off x="-9553475" y="-4938712"/>
            <a:ext cx="35411092" cy="10287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rot="21066044">
            <a:off x="-7789278" y="5016998"/>
            <a:ext cx="35401862" cy="10287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rot="21066044">
            <a:off x="-9553475" y="-4938712"/>
            <a:ext cx="35411092" cy="10287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rot="21066044">
            <a:off x="-7789278" y="5016998"/>
            <a:ext cx="35401862" cy="10287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userDrawn="1"/>
        </p:nvSpPr>
        <p:spPr>
          <a:xfrm rot="21066044">
            <a:off x="-9553476" y="-5017711"/>
            <a:ext cx="35411092" cy="10287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userDrawn="1"/>
        </p:nvSpPr>
        <p:spPr>
          <a:xfrm rot="21066044">
            <a:off x="-7789278" y="5016998"/>
            <a:ext cx="35401862" cy="10287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p:cNvGrpSpPr/>
          <p:nvPr userDrawn="1"/>
        </p:nvGrpSpPr>
        <p:grpSpPr>
          <a:xfrm rot="17100000">
            <a:off x="6622413" y="2420092"/>
            <a:ext cx="5040000" cy="5040000"/>
            <a:chOff x="6682240" y="2680152"/>
            <a:chExt cx="5040000" cy="5040000"/>
          </a:xfrm>
        </p:grpSpPr>
        <p:sp>
          <p:nvSpPr>
            <p:cNvPr id="15" name="円/楕円 14"/>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アーチ 15"/>
            <p:cNvSpPr/>
            <p:nvPr userDrawn="1"/>
          </p:nvSpPr>
          <p:spPr>
            <a:xfrm>
              <a:off x="6682240" y="2680152"/>
              <a:ext cx="5040000" cy="5040000"/>
            </a:xfrm>
            <a:prstGeom prst="blockArc">
              <a:avLst>
                <a:gd name="adj1" fmla="val 10800000"/>
                <a:gd name="adj2" fmla="val 3801423"/>
                <a:gd name="adj3" fmla="val 148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7" name="グループ化 16"/>
          <p:cNvGrpSpPr>
            <a:grpSpLocks noChangeAspect="1"/>
          </p:cNvGrpSpPr>
          <p:nvPr userDrawn="1"/>
        </p:nvGrpSpPr>
        <p:grpSpPr>
          <a:xfrm rot="11994079">
            <a:off x="6442413" y="2240092"/>
            <a:ext cx="5400000" cy="5400000"/>
            <a:chOff x="6682240" y="2680152"/>
            <a:chExt cx="5040000" cy="5040000"/>
          </a:xfrm>
        </p:grpSpPr>
        <p:sp>
          <p:nvSpPr>
            <p:cNvPr id="18" name="円/楕円 17"/>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アーチ 18"/>
            <p:cNvSpPr/>
            <p:nvPr userDrawn="1"/>
          </p:nvSpPr>
          <p:spPr>
            <a:xfrm>
              <a:off x="6682240" y="2680152"/>
              <a:ext cx="5040000" cy="5040000"/>
            </a:xfrm>
            <a:prstGeom prst="blockArc">
              <a:avLst>
                <a:gd name="adj1" fmla="val 10800000"/>
                <a:gd name="adj2" fmla="val 3829372"/>
                <a:gd name="adj3" fmla="val 1485"/>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20" name="グループ化 19"/>
          <p:cNvGrpSpPr>
            <a:grpSpLocks noChangeAspect="1"/>
          </p:cNvGrpSpPr>
          <p:nvPr userDrawn="1"/>
        </p:nvGrpSpPr>
        <p:grpSpPr>
          <a:xfrm rot="3600000">
            <a:off x="6262413" y="2060092"/>
            <a:ext cx="5760000" cy="5760000"/>
            <a:chOff x="6682240" y="2680152"/>
            <a:chExt cx="5040000" cy="5040000"/>
          </a:xfrm>
        </p:grpSpPr>
        <p:sp>
          <p:nvSpPr>
            <p:cNvPr id="21" name="円/楕円 20"/>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アーチ 21"/>
            <p:cNvSpPr/>
            <p:nvPr userDrawn="1"/>
          </p:nvSpPr>
          <p:spPr>
            <a:xfrm>
              <a:off x="6682240" y="2680152"/>
              <a:ext cx="5040000" cy="5040000"/>
            </a:xfrm>
            <a:prstGeom prst="blockArc">
              <a:avLst>
                <a:gd name="adj1" fmla="val 10800000"/>
                <a:gd name="adj2" fmla="val 3790965"/>
                <a:gd name="adj3" fmla="val 141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23" name="グループ化 22"/>
          <p:cNvGrpSpPr>
            <a:grpSpLocks noChangeAspect="1"/>
          </p:cNvGrpSpPr>
          <p:nvPr userDrawn="1"/>
        </p:nvGrpSpPr>
        <p:grpSpPr>
          <a:xfrm rot="18000000">
            <a:off x="6082413" y="1880092"/>
            <a:ext cx="6120000" cy="6120000"/>
            <a:chOff x="6682240" y="2680152"/>
            <a:chExt cx="5040000" cy="5040000"/>
          </a:xfrm>
        </p:grpSpPr>
        <p:sp>
          <p:nvSpPr>
            <p:cNvPr id="24" name="円/楕円 23"/>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アーチ 24"/>
            <p:cNvSpPr/>
            <p:nvPr userDrawn="1"/>
          </p:nvSpPr>
          <p:spPr>
            <a:xfrm>
              <a:off x="6682240" y="2680152"/>
              <a:ext cx="5040000" cy="5040000"/>
            </a:xfrm>
            <a:prstGeom prst="blockArc">
              <a:avLst>
                <a:gd name="adj1" fmla="val 10800000"/>
                <a:gd name="adj2" fmla="val 3781764"/>
                <a:gd name="adj3" fmla="val 134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26" name="グループ化 25"/>
          <p:cNvGrpSpPr>
            <a:grpSpLocks noChangeAspect="1"/>
          </p:cNvGrpSpPr>
          <p:nvPr userDrawn="1"/>
        </p:nvGrpSpPr>
        <p:grpSpPr>
          <a:xfrm rot="7511662">
            <a:off x="5902413" y="1700092"/>
            <a:ext cx="6480000" cy="6480000"/>
            <a:chOff x="6682240" y="2680152"/>
            <a:chExt cx="5040000" cy="5040000"/>
          </a:xfrm>
        </p:grpSpPr>
        <p:sp>
          <p:nvSpPr>
            <p:cNvPr id="27" name="円/楕円 26"/>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アーチ 27"/>
            <p:cNvSpPr/>
            <p:nvPr userDrawn="1"/>
          </p:nvSpPr>
          <p:spPr>
            <a:xfrm>
              <a:off x="6682240" y="2680152"/>
              <a:ext cx="5040000" cy="5040000"/>
            </a:xfrm>
            <a:prstGeom prst="blockArc">
              <a:avLst>
                <a:gd name="adj1" fmla="val 10800000"/>
                <a:gd name="adj2" fmla="val 3755127"/>
                <a:gd name="adj3" fmla="val 124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29" name="グループ化 28"/>
          <p:cNvGrpSpPr>
            <a:grpSpLocks noChangeAspect="1"/>
          </p:cNvGrpSpPr>
          <p:nvPr userDrawn="1"/>
        </p:nvGrpSpPr>
        <p:grpSpPr>
          <a:xfrm rot="10993309">
            <a:off x="5722413" y="1520092"/>
            <a:ext cx="6840000" cy="6840000"/>
            <a:chOff x="6682240" y="2680152"/>
            <a:chExt cx="5040000" cy="5040000"/>
          </a:xfrm>
        </p:grpSpPr>
        <p:sp>
          <p:nvSpPr>
            <p:cNvPr id="30" name="円/楕円 29"/>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アーチ 30"/>
            <p:cNvSpPr/>
            <p:nvPr userDrawn="1"/>
          </p:nvSpPr>
          <p:spPr>
            <a:xfrm>
              <a:off x="6682240" y="2680152"/>
              <a:ext cx="5040000" cy="5040000"/>
            </a:xfrm>
            <a:prstGeom prst="blockArc">
              <a:avLst>
                <a:gd name="adj1" fmla="val 10800000"/>
                <a:gd name="adj2" fmla="val 3748913"/>
                <a:gd name="adj3" fmla="val 110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32" name="タイトル 1"/>
          <p:cNvSpPr>
            <a:spLocks noGrp="1"/>
          </p:cNvSpPr>
          <p:nvPr>
            <p:ph type="ctrTitle" hasCustomPrompt="1"/>
          </p:nvPr>
        </p:nvSpPr>
        <p:spPr>
          <a:xfrm>
            <a:off x="1371481" y="3972857"/>
            <a:ext cx="15543451" cy="1585999"/>
          </a:xfrm>
        </p:spPr>
        <p:txBody>
          <a:bodyPr anchor="t">
            <a:noAutofit/>
          </a:bodyPr>
          <a:lstStyle>
            <a:lvl1pPr algn="ctr">
              <a:defRPr sz="9600" baseline="0">
                <a:solidFill>
                  <a:schemeClr val="accent1"/>
                </a:solidFill>
                <a:latin typeface="Route 159 UltraLight" pitchFamily="50" charset="0"/>
              </a:defRPr>
            </a:lvl1pPr>
          </a:lstStyle>
          <a:p>
            <a:r>
              <a:rPr kumimoji="1" lang="en-US" altLang="ja-JP" dirty="0"/>
              <a:t>YOUR TITLE GOES HERE</a:t>
            </a:r>
            <a:endParaRPr kumimoji="1" lang="ja-JP" altLang="en-US" dirty="0"/>
          </a:p>
        </p:txBody>
      </p:sp>
      <p:sp>
        <p:nvSpPr>
          <p:cNvPr id="33" name="テキスト プレースホルダー 8"/>
          <p:cNvSpPr>
            <a:spLocks noGrp="1"/>
          </p:cNvSpPr>
          <p:nvPr>
            <p:ph type="body" sz="quarter" idx="10" hasCustomPrompt="1"/>
          </p:nvPr>
        </p:nvSpPr>
        <p:spPr>
          <a:xfrm>
            <a:off x="1366342" y="5503590"/>
            <a:ext cx="15553728" cy="864046"/>
          </a:xfrm>
        </p:spPr>
        <p:txBody>
          <a:bodyPr anchor="b">
            <a:noAutofit/>
          </a:bodyPr>
          <a:lstStyle>
            <a:lvl1pPr algn="ctr">
              <a:defRPr sz="4000">
                <a:solidFill>
                  <a:schemeClr val="tx2"/>
                </a:solidFill>
                <a:latin typeface="Route 159 UltraLight" pitchFamily="50" charset="0"/>
              </a:defRPr>
            </a:lvl1pPr>
          </a:lstStyle>
          <a:p>
            <a:pPr lvl="0"/>
            <a:r>
              <a:rPr kumimoji="1" lang="en-US" altLang="ja-JP" dirty="0"/>
              <a:t>Subtitle goes here</a:t>
            </a:r>
            <a:endParaRPr kumimoji="1" lang="ja-JP" altLang="en-US" dirty="0"/>
          </a:p>
        </p:txBody>
      </p:sp>
      <p:sp>
        <p:nvSpPr>
          <p:cNvPr id="34" name="サブタイトル 2"/>
          <p:cNvSpPr>
            <a:spLocks noGrp="1"/>
          </p:cNvSpPr>
          <p:nvPr>
            <p:ph type="subTitle" idx="1" hasCustomPrompt="1"/>
          </p:nvPr>
        </p:nvSpPr>
        <p:spPr>
          <a:xfrm>
            <a:off x="1241091" y="6757754"/>
            <a:ext cx="15553728" cy="1512168"/>
          </a:xfrm>
        </p:spPr>
        <p:txBody>
          <a:bodyPr>
            <a:normAutofit/>
          </a:bodyPr>
          <a:lstStyle>
            <a:lvl1pPr marL="0" indent="0" algn="ctr">
              <a:buNone/>
              <a:defRPr sz="2000">
                <a:solidFill>
                  <a:schemeClr val="tx1">
                    <a:tint val="75000"/>
                  </a:schemeClr>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kumimoji="1" lang="en-US" altLang="ja-JP" dirty="0"/>
              <a:t>Information</a:t>
            </a:r>
            <a:endParaRPr kumimoji="1" lang="ja-JP" altLang="en-US" dirty="0"/>
          </a:p>
        </p:txBody>
      </p:sp>
      <p:sp>
        <p:nvSpPr>
          <p:cNvPr id="39" name="円/楕円 38"/>
          <p:cNvSpPr/>
          <p:nvPr userDrawn="1"/>
        </p:nvSpPr>
        <p:spPr>
          <a:xfrm>
            <a:off x="7039260" y="2492117"/>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0" name="円/楕円 39"/>
          <p:cNvSpPr/>
          <p:nvPr userDrawn="1"/>
        </p:nvSpPr>
        <p:spPr>
          <a:xfrm>
            <a:off x="8153859" y="2492117"/>
            <a:ext cx="864096" cy="8640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1" name="円/楕円 40"/>
          <p:cNvSpPr/>
          <p:nvPr userDrawn="1"/>
        </p:nvSpPr>
        <p:spPr>
          <a:xfrm>
            <a:off x="9268458" y="2492117"/>
            <a:ext cx="864096" cy="8640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2" name="円/楕円 41"/>
          <p:cNvSpPr/>
          <p:nvPr userDrawn="1"/>
        </p:nvSpPr>
        <p:spPr>
          <a:xfrm>
            <a:off x="10383056" y="2492117"/>
            <a:ext cx="864096" cy="8640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2313180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4" ac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250" fill="hold"/>
                                        <p:tgtEl>
                                          <p:spTgt spid="7"/>
                                        </p:tgtEl>
                                        <p:attrNameLst>
                                          <p:attrName>ppt_x</p:attrName>
                                        </p:attrNameLst>
                                      </p:cBhvr>
                                      <p:tavLst>
                                        <p:tav tm="0">
                                          <p:val>
                                            <p:strVal val="#ppt_x"/>
                                          </p:val>
                                        </p:tav>
                                        <p:tav tm="100000">
                                          <p:val>
                                            <p:strVal val="#ppt_x"/>
                                          </p:val>
                                        </p:tav>
                                      </p:tavLst>
                                    </p:anim>
                                    <p:anim calcmode="lin" valueType="num">
                                      <p:cBhvr additive="base">
                                        <p:cTn id="12" dur="25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9" accel="100000" fill="hold" grpId="0"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250" fill="hold"/>
                                        <p:tgtEl>
                                          <p:spTgt spid="8"/>
                                        </p:tgtEl>
                                        <p:attrNameLst>
                                          <p:attrName>ppt_x</p:attrName>
                                        </p:attrNameLst>
                                      </p:cBhvr>
                                      <p:tavLst>
                                        <p:tav tm="0">
                                          <p:val>
                                            <p:strVal val="0-#ppt_w/2"/>
                                          </p:val>
                                        </p:tav>
                                        <p:tav tm="100000">
                                          <p:val>
                                            <p:strVal val="#ppt_x"/>
                                          </p:val>
                                        </p:tav>
                                      </p:tavLst>
                                    </p:anim>
                                    <p:anim calcmode="lin" valueType="num">
                                      <p:cBhvr additive="base">
                                        <p:cTn id="16" dur="25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4" accel="100000" fill="hold" grpId="0" nodeType="withEffect">
                                  <p:stCondLst>
                                    <p:cond delay="25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250" fill="hold"/>
                                        <p:tgtEl>
                                          <p:spTgt spid="9"/>
                                        </p:tgtEl>
                                        <p:attrNameLst>
                                          <p:attrName>ppt_x</p:attrName>
                                        </p:attrNameLst>
                                      </p:cBhvr>
                                      <p:tavLst>
                                        <p:tav tm="0">
                                          <p:val>
                                            <p:strVal val="#ppt_x"/>
                                          </p:val>
                                        </p:tav>
                                        <p:tav tm="100000">
                                          <p:val>
                                            <p:strVal val="#ppt_x"/>
                                          </p:val>
                                        </p:tav>
                                      </p:tavLst>
                                    </p:anim>
                                    <p:anim calcmode="lin" valueType="num">
                                      <p:cBhvr additive="base">
                                        <p:cTn id="20" dur="25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9" accel="100000" fill="hold" grpId="0" nodeType="withEffect">
                                  <p:stCondLst>
                                    <p:cond delay="50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250" fill="hold"/>
                                        <p:tgtEl>
                                          <p:spTgt spid="10"/>
                                        </p:tgtEl>
                                        <p:attrNameLst>
                                          <p:attrName>ppt_x</p:attrName>
                                        </p:attrNameLst>
                                      </p:cBhvr>
                                      <p:tavLst>
                                        <p:tav tm="0">
                                          <p:val>
                                            <p:strVal val="0-#ppt_w/2"/>
                                          </p:val>
                                        </p:tav>
                                        <p:tav tm="100000">
                                          <p:val>
                                            <p:strVal val="#ppt_x"/>
                                          </p:val>
                                        </p:tav>
                                      </p:tavLst>
                                    </p:anim>
                                    <p:anim calcmode="lin" valueType="num">
                                      <p:cBhvr additive="base">
                                        <p:cTn id="24" dur="250" fill="hold"/>
                                        <p:tgtEl>
                                          <p:spTgt spid="10"/>
                                        </p:tgtEl>
                                        <p:attrNameLst>
                                          <p:attrName>ppt_y</p:attrName>
                                        </p:attrNameLst>
                                      </p:cBhvr>
                                      <p:tavLst>
                                        <p:tav tm="0">
                                          <p:val>
                                            <p:strVal val="0-#ppt_h/2"/>
                                          </p:val>
                                        </p:tav>
                                        <p:tav tm="100000">
                                          <p:val>
                                            <p:strVal val="#ppt_y"/>
                                          </p:val>
                                        </p:tav>
                                      </p:tavLst>
                                    </p:anim>
                                  </p:childTnLst>
                                </p:cTn>
                              </p:par>
                              <p:par>
                                <p:cTn id="25" presetID="2" presetClass="entr" presetSubtype="4" accel="100000" fill="hold" grpId="0" nodeType="withEffect">
                                  <p:stCondLst>
                                    <p:cond delay="5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250" fill="hold"/>
                                        <p:tgtEl>
                                          <p:spTgt spid="11"/>
                                        </p:tgtEl>
                                        <p:attrNameLst>
                                          <p:attrName>ppt_x</p:attrName>
                                        </p:attrNameLst>
                                      </p:cBhvr>
                                      <p:tavLst>
                                        <p:tav tm="0">
                                          <p:val>
                                            <p:strVal val="#ppt_x"/>
                                          </p:val>
                                        </p:tav>
                                        <p:tav tm="100000">
                                          <p:val>
                                            <p:strVal val="#ppt_x"/>
                                          </p:val>
                                        </p:tav>
                                      </p:tavLst>
                                    </p:anim>
                                    <p:anim calcmode="lin" valueType="num">
                                      <p:cBhvr additive="base">
                                        <p:cTn id="28" dur="25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9" accel="100000" fill="hold" grpId="0" nodeType="withEffect">
                                  <p:stCondLst>
                                    <p:cond delay="75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250" fill="hold"/>
                                        <p:tgtEl>
                                          <p:spTgt spid="12"/>
                                        </p:tgtEl>
                                        <p:attrNameLst>
                                          <p:attrName>ppt_x</p:attrName>
                                        </p:attrNameLst>
                                      </p:cBhvr>
                                      <p:tavLst>
                                        <p:tav tm="0">
                                          <p:val>
                                            <p:strVal val="0-#ppt_w/2"/>
                                          </p:val>
                                        </p:tav>
                                        <p:tav tm="100000">
                                          <p:val>
                                            <p:strVal val="#ppt_x"/>
                                          </p:val>
                                        </p:tav>
                                      </p:tavLst>
                                    </p:anim>
                                    <p:anim calcmode="lin" valueType="num">
                                      <p:cBhvr additive="base">
                                        <p:cTn id="32" dur="250" fill="hold"/>
                                        <p:tgtEl>
                                          <p:spTgt spid="12"/>
                                        </p:tgtEl>
                                        <p:attrNameLst>
                                          <p:attrName>ppt_y</p:attrName>
                                        </p:attrNameLst>
                                      </p:cBhvr>
                                      <p:tavLst>
                                        <p:tav tm="0">
                                          <p:val>
                                            <p:strVal val="0-#ppt_h/2"/>
                                          </p:val>
                                        </p:tav>
                                        <p:tav tm="100000">
                                          <p:val>
                                            <p:strVal val="#ppt_y"/>
                                          </p:val>
                                        </p:tav>
                                      </p:tavLst>
                                    </p:anim>
                                  </p:childTnLst>
                                </p:cTn>
                              </p:par>
                              <p:par>
                                <p:cTn id="33" presetID="2" presetClass="entr" presetSubtype="4" accel="100000" fill="hold" grpId="0" nodeType="withEffect">
                                  <p:stCondLst>
                                    <p:cond delay="75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250" fill="hold"/>
                                        <p:tgtEl>
                                          <p:spTgt spid="13"/>
                                        </p:tgtEl>
                                        <p:attrNameLst>
                                          <p:attrName>ppt_x</p:attrName>
                                        </p:attrNameLst>
                                      </p:cBhvr>
                                      <p:tavLst>
                                        <p:tav tm="0">
                                          <p:val>
                                            <p:strVal val="#ppt_x"/>
                                          </p:val>
                                        </p:tav>
                                        <p:tav tm="100000">
                                          <p:val>
                                            <p:strVal val="#ppt_x"/>
                                          </p:val>
                                        </p:tav>
                                      </p:tavLst>
                                    </p:anim>
                                    <p:anim calcmode="lin" valueType="num">
                                      <p:cBhvr additive="base">
                                        <p:cTn id="36" dur="250" fill="hold"/>
                                        <p:tgtEl>
                                          <p:spTgt spid="13"/>
                                        </p:tgtEl>
                                        <p:attrNameLst>
                                          <p:attrName>ppt_y</p:attrName>
                                        </p:attrNameLst>
                                      </p:cBhvr>
                                      <p:tavLst>
                                        <p:tav tm="0">
                                          <p:val>
                                            <p:strVal val="1+#ppt_h/2"/>
                                          </p:val>
                                        </p:tav>
                                        <p:tav tm="100000">
                                          <p:val>
                                            <p:strVal val="#ppt_y"/>
                                          </p:val>
                                        </p:tav>
                                      </p:tavLst>
                                    </p:anim>
                                  </p:childTnLst>
                                </p:cTn>
                              </p:par>
                            </p:childTnLst>
                          </p:cTn>
                        </p:par>
                        <p:par>
                          <p:cTn id="37" fill="hold">
                            <p:stCondLst>
                              <p:cond delay="1000"/>
                            </p:stCondLst>
                            <p:childTnLst>
                              <p:par>
                                <p:cTn id="38" presetID="2" presetClass="entr" presetSubtype="4" decel="100000"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250" fill="hold"/>
                                        <p:tgtEl>
                                          <p:spTgt spid="14"/>
                                        </p:tgtEl>
                                        <p:attrNameLst>
                                          <p:attrName>ppt_x</p:attrName>
                                        </p:attrNameLst>
                                      </p:cBhvr>
                                      <p:tavLst>
                                        <p:tav tm="0">
                                          <p:val>
                                            <p:strVal val="#ppt_x"/>
                                          </p:val>
                                        </p:tav>
                                        <p:tav tm="100000">
                                          <p:val>
                                            <p:strVal val="#ppt_x"/>
                                          </p:val>
                                        </p:tav>
                                      </p:tavLst>
                                    </p:anim>
                                    <p:anim calcmode="lin" valueType="num">
                                      <p:cBhvr additive="base">
                                        <p:cTn id="41" dur="250" fill="hold"/>
                                        <p:tgtEl>
                                          <p:spTgt spid="14"/>
                                        </p:tgtEl>
                                        <p:attrNameLst>
                                          <p:attrName>ppt_y</p:attrName>
                                        </p:attrNameLst>
                                      </p:cBhvr>
                                      <p:tavLst>
                                        <p:tav tm="0">
                                          <p:val>
                                            <p:strVal val="1+#ppt_h/2"/>
                                          </p:val>
                                        </p:tav>
                                        <p:tav tm="100000">
                                          <p:val>
                                            <p:strVal val="#ppt_y"/>
                                          </p:val>
                                        </p:tav>
                                      </p:tavLst>
                                    </p:anim>
                                  </p:childTnLst>
                                </p:cTn>
                              </p:par>
                              <p:par>
                                <p:cTn id="42" presetID="2" presetClass="entr" presetSubtype="12" decel="100000" fill="hold" nodeType="withEffect">
                                  <p:stCondLst>
                                    <p:cond delay="100"/>
                                  </p:stCondLst>
                                  <p:childTnLst>
                                    <p:set>
                                      <p:cBhvr>
                                        <p:cTn id="43" dur="1" fill="hold">
                                          <p:stCondLst>
                                            <p:cond delay="0"/>
                                          </p:stCondLst>
                                        </p:cTn>
                                        <p:tgtEl>
                                          <p:spTgt spid="17"/>
                                        </p:tgtEl>
                                        <p:attrNameLst>
                                          <p:attrName>style.visibility</p:attrName>
                                        </p:attrNameLst>
                                      </p:cBhvr>
                                      <p:to>
                                        <p:strVal val="visible"/>
                                      </p:to>
                                    </p:set>
                                    <p:anim calcmode="lin" valueType="num">
                                      <p:cBhvr additive="base">
                                        <p:cTn id="44" dur="250" fill="hold"/>
                                        <p:tgtEl>
                                          <p:spTgt spid="17"/>
                                        </p:tgtEl>
                                        <p:attrNameLst>
                                          <p:attrName>ppt_x</p:attrName>
                                        </p:attrNameLst>
                                      </p:cBhvr>
                                      <p:tavLst>
                                        <p:tav tm="0">
                                          <p:val>
                                            <p:strVal val="0-#ppt_w/2"/>
                                          </p:val>
                                        </p:tav>
                                        <p:tav tm="100000">
                                          <p:val>
                                            <p:strVal val="#ppt_x"/>
                                          </p:val>
                                        </p:tav>
                                      </p:tavLst>
                                    </p:anim>
                                    <p:anim calcmode="lin" valueType="num">
                                      <p:cBhvr additive="base">
                                        <p:cTn id="45" dur="250" fill="hold"/>
                                        <p:tgtEl>
                                          <p:spTgt spid="17"/>
                                        </p:tgtEl>
                                        <p:attrNameLst>
                                          <p:attrName>ppt_y</p:attrName>
                                        </p:attrNameLst>
                                      </p:cBhvr>
                                      <p:tavLst>
                                        <p:tav tm="0">
                                          <p:val>
                                            <p:strVal val="1+#ppt_h/2"/>
                                          </p:val>
                                        </p:tav>
                                        <p:tav tm="100000">
                                          <p:val>
                                            <p:strVal val="#ppt_y"/>
                                          </p:val>
                                        </p:tav>
                                      </p:tavLst>
                                    </p:anim>
                                  </p:childTnLst>
                                </p:cTn>
                              </p:par>
                              <p:par>
                                <p:cTn id="46" presetID="2" presetClass="entr" presetSubtype="8" decel="100000" fill="hold" nodeType="withEffect">
                                  <p:stCondLst>
                                    <p:cond delay="200"/>
                                  </p:stCondLst>
                                  <p:childTnLst>
                                    <p:set>
                                      <p:cBhvr>
                                        <p:cTn id="47" dur="1" fill="hold">
                                          <p:stCondLst>
                                            <p:cond delay="0"/>
                                          </p:stCondLst>
                                        </p:cTn>
                                        <p:tgtEl>
                                          <p:spTgt spid="20"/>
                                        </p:tgtEl>
                                        <p:attrNameLst>
                                          <p:attrName>style.visibility</p:attrName>
                                        </p:attrNameLst>
                                      </p:cBhvr>
                                      <p:to>
                                        <p:strVal val="visible"/>
                                      </p:to>
                                    </p:set>
                                    <p:anim calcmode="lin" valueType="num">
                                      <p:cBhvr additive="base">
                                        <p:cTn id="48" dur="250" fill="hold"/>
                                        <p:tgtEl>
                                          <p:spTgt spid="20"/>
                                        </p:tgtEl>
                                        <p:attrNameLst>
                                          <p:attrName>ppt_x</p:attrName>
                                        </p:attrNameLst>
                                      </p:cBhvr>
                                      <p:tavLst>
                                        <p:tav tm="0">
                                          <p:val>
                                            <p:strVal val="0-#ppt_w/2"/>
                                          </p:val>
                                        </p:tav>
                                        <p:tav tm="100000">
                                          <p:val>
                                            <p:strVal val="#ppt_x"/>
                                          </p:val>
                                        </p:tav>
                                      </p:tavLst>
                                    </p:anim>
                                    <p:anim calcmode="lin" valueType="num">
                                      <p:cBhvr additive="base">
                                        <p:cTn id="49" dur="250" fill="hold"/>
                                        <p:tgtEl>
                                          <p:spTgt spid="20"/>
                                        </p:tgtEl>
                                        <p:attrNameLst>
                                          <p:attrName>ppt_y</p:attrName>
                                        </p:attrNameLst>
                                      </p:cBhvr>
                                      <p:tavLst>
                                        <p:tav tm="0">
                                          <p:val>
                                            <p:strVal val="#ppt_y"/>
                                          </p:val>
                                        </p:tav>
                                        <p:tav tm="100000">
                                          <p:val>
                                            <p:strVal val="#ppt_y"/>
                                          </p:val>
                                        </p:tav>
                                      </p:tavLst>
                                    </p:anim>
                                  </p:childTnLst>
                                </p:cTn>
                              </p:par>
                              <p:par>
                                <p:cTn id="50" presetID="2" presetClass="entr" presetSubtype="3" decel="100000" fill="hold" nodeType="withEffect">
                                  <p:stCondLst>
                                    <p:cond delay="300"/>
                                  </p:stCondLst>
                                  <p:childTnLst>
                                    <p:set>
                                      <p:cBhvr>
                                        <p:cTn id="51" dur="1" fill="hold">
                                          <p:stCondLst>
                                            <p:cond delay="0"/>
                                          </p:stCondLst>
                                        </p:cTn>
                                        <p:tgtEl>
                                          <p:spTgt spid="23"/>
                                        </p:tgtEl>
                                        <p:attrNameLst>
                                          <p:attrName>style.visibility</p:attrName>
                                        </p:attrNameLst>
                                      </p:cBhvr>
                                      <p:to>
                                        <p:strVal val="visible"/>
                                      </p:to>
                                    </p:set>
                                    <p:anim calcmode="lin" valueType="num">
                                      <p:cBhvr additive="base">
                                        <p:cTn id="52" dur="250" fill="hold"/>
                                        <p:tgtEl>
                                          <p:spTgt spid="23"/>
                                        </p:tgtEl>
                                        <p:attrNameLst>
                                          <p:attrName>ppt_x</p:attrName>
                                        </p:attrNameLst>
                                      </p:cBhvr>
                                      <p:tavLst>
                                        <p:tav tm="0">
                                          <p:val>
                                            <p:strVal val="1+#ppt_w/2"/>
                                          </p:val>
                                        </p:tav>
                                        <p:tav tm="100000">
                                          <p:val>
                                            <p:strVal val="#ppt_x"/>
                                          </p:val>
                                        </p:tav>
                                      </p:tavLst>
                                    </p:anim>
                                    <p:anim calcmode="lin" valueType="num">
                                      <p:cBhvr additive="base">
                                        <p:cTn id="53" dur="250" fill="hold"/>
                                        <p:tgtEl>
                                          <p:spTgt spid="23"/>
                                        </p:tgtEl>
                                        <p:attrNameLst>
                                          <p:attrName>ppt_y</p:attrName>
                                        </p:attrNameLst>
                                      </p:cBhvr>
                                      <p:tavLst>
                                        <p:tav tm="0">
                                          <p:val>
                                            <p:strVal val="0-#ppt_h/2"/>
                                          </p:val>
                                        </p:tav>
                                        <p:tav tm="100000">
                                          <p:val>
                                            <p:strVal val="#ppt_y"/>
                                          </p:val>
                                        </p:tav>
                                      </p:tavLst>
                                    </p:anim>
                                  </p:childTnLst>
                                </p:cTn>
                              </p:par>
                              <p:par>
                                <p:cTn id="54" presetID="2" presetClass="entr" presetSubtype="6" decel="100000" fill="hold" nodeType="withEffect">
                                  <p:stCondLst>
                                    <p:cond delay="40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250" fill="hold"/>
                                        <p:tgtEl>
                                          <p:spTgt spid="26"/>
                                        </p:tgtEl>
                                        <p:attrNameLst>
                                          <p:attrName>ppt_x</p:attrName>
                                        </p:attrNameLst>
                                      </p:cBhvr>
                                      <p:tavLst>
                                        <p:tav tm="0">
                                          <p:val>
                                            <p:strVal val="1+#ppt_w/2"/>
                                          </p:val>
                                        </p:tav>
                                        <p:tav tm="100000">
                                          <p:val>
                                            <p:strVal val="#ppt_x"/>
                                          </p:val>
                                        </p:tav>
                                      </p:tavLst>
                                    </p:anim>
                                    <p:anim calcmode="lin" valueType="num">
                                      <p:cBhvr additive="base">
                                        <p:cTn id="57" dur="250" fill="hold"/>
                                        <p:tgtEl>
                                          <p:spTgt spid="26"/>
                                        </p:tgtEl>
                                        <p:attrNameLst>
                                          <p:attrName>ppt_y</p:attrName>
                                        </p:attrNameLst>
                                      </p:cBhvr>
                                      <p:tavLst>
                                        <p:tav tm="0">
                                          <p:val>
                                            <p:strVal val="1+#ppt_h/2"/>
                                          </p:val>
                                        </p:tav>
                                        <p:tav tm="100000">
                                          <p:val>
                                            <p:strVal val="#ppt_y"/>
                                          </p:val>
                                        </p:tav>
                                      </p:tavLst>
                                    </p:anim>
                                  </p:childTnLst>
                                </p:cTn>
                              </p:par>
                              <p:par>
                                <p:cTn id="58" presetID="2" presetClass="entr" presetSubtype="2" decel="100000" fill="hold" nodeType="withEffect">
                                  <p:stCondLst>
                                    <p:cond delay="500"/>
                                  </p:stCondLst>
                                  <p:childTnLst>
                                    <p:set>
                                      <p:cBhvr>
                                        <p:cTn id="59" dur="1" fill="hold">
                                          <p:stCondLst>
                                            <p:cond delay="0"/>
                                          </p:stCondLst>
                                        </p:cTn>
                                        <p:tgtEl>
                                          <p:spTgt spid="29"/>
                                        </p:tgtEl>
                                        <p:attrNameLst>
                                          <p:attrName>style.visibility</p:attrName>
                                        </p:attrNameLst>
                                      </p:cBhvr>
                                      <p:to>
                                        <p:strVal val="visible"/>
                                      </p:to>
                                    </p:set>
                                    <p:anim calcmode="lin" valueType="num">
                                      <p:cBhvr additive="base">
                                        <p:cTn id="60" dur="250" fill="hold"/>
                                        <p:tgtEl>
                                          <p:spTgt spid="29"/>
                                        </p:tgtEl>
                                        <p:attrNameLst>
                                          <p:attrName>ppt_x</p:attrName>
                                        </p:attrNameLst>
                                      </p:cBhvr>
                                      <p:tavLst>
                                        <p:tav tm="0">
                                          <p:val>
                                            <p:strVal val="1+#ppt_w/2"/>
                                          </p:val>
                                        </p:tav>
                                        <p:tav tm="100000">
                                          <p:val>
                                            <p:strVal val="#ppt_x"/>
                                          </p:val>
                                        </p:tav>
                                      </p:tavLst>
                                    </p:anim>
                                    <p:anim calcmode="lin" valueType="num">
                                      <p:cBhvr additive="base">
                                        <p:cTn id="61" dur="250" fill="hold"/>
                                        <p:tgtEl>
                                          <p:spTgt spid="29"/>
                                        </p:tgtEl>
                                        <p:attrNameLst>
                                          <p:attrName>ppt_y</p:attrName>
                                        </p:attrNameLst>
                                      </p:cBhvr>
                                      <p:tavLst>
                                        <p:tav tm="0">
                                          <p:val>
                                            <p:strVal val="#ppt_y"/>
                                          </p:val>
                                        </p:tav>
                                        <p:tav tm="100000">
                                          <p:val>
                                            <p:strVal val="#ppt_y"/>
                                          </p:val>
                                        </p:tav>
                                      </p:tavLst>
                                    </p:anim>
                                  </p:childTnLst>
                                </p:cTn>
                              </p:par>
                              <p:par>
                                <p:cTn id="62" presetID="21" presetClass="entr" presetSubtype="1" fill="hold" nodeType="with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heel(1)">
                                      <p:cBhvr>
                                        <p:cTn id="64" dur="250"/>
                                        <p:tgtEl>
                                          <p:spTgt spid="14"/>
                                        </p:tgtEl>
                                      </p:cBhvr>
                                    </p:animEffect>
                                  </p:childTnLst>
                                </p:cTn>
                              </p:par>
                              <p:par>
                                <p:cTn id="65" presetID="21" presetClass="entr" presetSubtype="1" fill="hold" nodeType="withEffect">
                                  <p:stCondLst>
                                    <p:cond delay="100"/>
                                  </p:stCondLst>
                                  <p:childTnLst>
                                    <p:set>
                                      <p:cBhvr>
                                        <p:cTn id="66" dur="1" fill="hold">
                                          <p:stCondLst>
                                            <p:cond delay="0"/>
                                          </p:stCondLst>
                                        </p:cTn>
                                        <p:tgtEl>
                                          <p:spTgt spid="17"/>
                                        </p:tgtEl>
                                        <p:attrNameLst>
                                          <p:attrName>style.visibility</p:attrName>
                                        </p:attrNameLst>
                                      </p:cBhvr>
                                      <p:to>
                                        <p:strVal val="visible"/>
                                      </p:to>
                                    </p:set>
                                    <p:animEffect transition="in" filter="wheel(1)">
                                      <p:cBhvr>
                                        <p:cTn id="67" dur="250"/>
                                        <p:tgtEl>
                                          <p:spTgt spid="17"/>
                                        </p:tgtEl>
                                      </p:cBhvr>
                                    </p:animEffect>
                                  </p:childTnLst>
                                </p:cTn>
                              </p:par>
                              <p:par>
                                <p:cTn id="68" presetID="21" presetClass="entr" presetSubtype="1" fill="hold" nodeType="withEffect">
                                  <p:stCondLst>
                                    <p:cond delay="200"/>
                                  </p:stCondLst>
                                  <p:childTnLst>
                                    <p:set>
                                      <p:cBhvr>
                                        <p:cTn id="69" dur="1" fill="hold">
                                          <p:stCondLst>
                                            <p:cond delay="0"/>
                                          </p:stCondLst>
                                        </p:cTn>
                                        <p:tgtEl>
                                          <p:spTgt spid="20"/>
                                        </p:tgtEl>
                                        <p:attrNameLst>
                                          <p:attrName>style.visibility</p:attrName>
                                        </p:attrNameLst>
                                      </p:cBhvr>
                                      <p:to>
                                        <p:strVal val="visible"/>
                                      </p:to>
                                    </p:set>
                                    <p:animEffect transition="in" filter="wheel(1)">
                                      <p:cBhvr>
                                        <p:cTn id="70" dur="250"/>
                                        <p:tgtEl>
                                          <p:spTgt spid="20"/>
                                        </p:tgtEl>
                                      </p:cBhvr>
                                    </p:animEffect>
                                  </p:childTnLst>
                                </p:cTn>
                              </p:par>
                              <p:par>
                                <p:cTn id="71" presetID="21" presetClass="entr" presetSubtype="1" fill="hold" nodeType="withEffect">
                                  <p:stCondLst>
                                    <p:cond delay="300"/>
                                  </p:stCondLst>
                                  <p:childTnLst>
                                    <p:set>
                                      <p:cBhvr>
                                        <p:cTn id="72" dur="1" fill="hold">
                                          <p:stCondLst>
                                            <p:cond delay="0"/>
                                          </p:stCondLst>
                                        </p:cTn>
                                        <p:tgtEl>
                                          <p:spTgt spid="23"/>
                                        </p:tgtEl>
                                        <p:attrNameLst>
                                          <p:attrName>style.visibility</p:attrName>
                                        </p:attrNameLst>
                                      </p:cBhvr>
                                      <p:to>
                                        <p:strVal val="visible"/>
                                      </p:to>
                                    </p:set>
                                    <p:animEffect transition="in" filter="wheel(1)">
                                      <p:cBhvr>
                                        <p:cTn id="73" dur="250"/>
                                        <p:tgtEl>
                                          <p:spTgt spid="23"/>
                                        </p:tgtEl>
                                      </p:cBhvr>
                                    </p:animEffect>
                                  </p:childTnLst>
                                </p:cTn>
                              </p:par>
                              <p:par>
                                <p:cTn id="74" presetID="21" presetClass="entr" presetSubtype="1" fill="hold" nodeType="withEffect">
                                  <p:stCondLst>
                                    <p:cond delay="400"/>
                                  </p:stCondLst>
                                  <p:childTnLst>
                                    <p:set>
                                      <p:cBhvr>
                                        <p:cTn id="75" dur="1" fill="hold">
                                          <p:stCondLst>
                                            <p:cond delay="0"/>
                                          </p:stCondLst>
                                        </p:cTn>
                                        <p:tgtEl>
                                          <p:spTgt spid="26"/>
                                        </p:tgtEl>
                                        <p:attrNameLst>
                                          <p:attrName>style.visibility</p:attrName>
                                        </p:attrNameLst>
                                      </p:cBhvr>
                                      <p:to>
                                        <p:strVal val="visible"/>
                                      </p:to>
                                    </p:set>
                                    <p:animEffect transition="in" filter="wheel(1)">
                                      <p:cBhvr>
                                        <p:cTn id="76" dur="250"/>
                                        <p:tgtEl>
                                          <p:spTgt spid="26"/>
                                        </p:tgtEl>
                                      </p:cBhvr>
                                    </p:animEffect>
                                  </p:childTnLst>
                                </p:cTn>
                              </p:par>
                              <p:par>
                                <p:cTn id="77" presetID="21" presetClass="entr" presetSubtype="1" fill="hold" nodeType="withEffect">
                                  <p:stCondLst>
                                    <p:cond delay="500"/>
                                  </p:stCondLst>
                                  <p:childTnLst>
                                    <p:set>
                                      <p:cBhvr>
                                        <p:cTn id="78" dur="1" fill="hold">
                                          <p:stCondLst>
                                            <p:cond delay="0"/>
                                          </p:stCondLst>
                                        </p:cTn>
                                        <p:tgtEl>
                                          <p:spTgt spid="29"/>
                                        </p:tgtEl>
                                        <p:attrNameLst>
                                          <p:attrName>style.visibility</p:attrName>
                                        </p:attrNameLst>
                                      </p:cBhvr>
                                      <p:to>
                                        <p:strVal val="visible"/>
                                      </p:to>
                                    </p:set>
                                    <p:animEffect transition="in" filter="wheel(1)">
                                      <p:cBhvr>
                                        <p:cTn id="79" dur="250"/>
                                        <p:tgtEl>
                                          <p:spTgt spid="29"/>
                                        </p:tgtEl>
                                      </p:cBhvr>
                                    </p:animEffect>
                                  </p:childTnLst>
                                </p:cTn>
                              </p:par>
                              <p:par>
                                <p:cTn id="80" presetID="49" presetClass="entr" presetSubtype="0" decel="100000" fill="hold" nodeType="withEffect">
                                  <p:stCondLst>
                                    <p:cond delay="0"/>
                                  </p:stCondLst>
                                  <p:childTnLst>
                                    <p:set>
                                      <p:cBhvr>
                                        <p:cTn id="81" dur="1" fill="hold">
                                          <p:stCondLst>
                                            <p:cond delay="0"/>
                                          </p:stCondLst>
                                        </p:cTn>
                                        <p:tgtEl>
                                          <p:spTgt spid="14"/>
                                        </p:tgtEl>
                                        <p:attrNameLst>
                                          <p:attrName>style.visibility</p:attrName>
                                        </p:attrNameLst>
                                      </p:cBhvr>
                                      <p:to>
                                        <p:strVal val="visible"/>
                                      </p:to>
                                    </p:set>
                                    <p:anim calcmode="lin" valueType="num">
                                      <p:cBhvr>
                                        <p:cTn id="82" dur="250" fill="hold"/>
                                        <p:tgtEl>
                                          <p:spTgt spid="14"/>
                                        </p:tgtEl>
                                        <p:attrNameLst>
                                          <p:attrName>ppt_w</p:attrName>
                                        </p:attrNameLst>
                                      </p:cBhvr>
                                      <p:tavLst>
                                        <p:tav tm="0">
                                          <p:val>
                                            <p:fltVal val="0"/>
                                          </p:val>
                                        </p:tav>
                                        <p:tav tm="100000">
                                          <p:val>
                                            <p:strVal val="#ppt_w"/>
                                          </p:val>
                                        </p:tav>
                                      </p:tavLst>
                                    </p:anim>
                                    <p:anim calcmode="lin" valueType="num">
                                      <p:cBhvr>
                                        <p:cTn id="83" dur="250" fill="hold"/>
                                        <p:tgtEl>
                                          <p:spTgt spid="14"/>
                                        </p:tgtEl>
                                        <p:attrNameLst>
                                          <p:attrName>ppt_h</p:attrName>
                                        </p:attrNameLst>
                                      </p:cBhvr>
                                      <p:tavLst>
                                        <p:tav tm="0">
                                          <p:val>
                                            <p:fltVal val="0"/>
                                          </p:val>
                                        </p:tav>
                                        <p:tav tm="100000">
                                          <p:val>
                                            <p:strVal val="#ppt_h"/>
                                          </p:val>
                                        </p:tav>
                                      </p:tavLst>
                                    </p:anim>
                                    <p:anim calcmode="lin" valueType="num">
                                      <p:cBhvr>
                                        <p:cTn id="84" dur="250" fill="hold"/>
                                        <p:tgtEl>
                                          <p:spTgt spid="14"/>
                                        </p:tgtEl>
                                        <p:attrNameLst>
                                          <p:attrName>style.rotation</p:attrName>
                                        </p:attrNameLst>
                                      </p:cBhvr>
                                      <p:tavLst>
                                        <p:tav tm="0">
                                          <p:val>
                                            <p:fltVal val="360"/>
                                          </p:val>
                                        </p:tav>
                                        <p:tav tm="100000">
                                          <p:val>
                                            <p:fltVal val="0"/>
                                          </p:val>
                                        </p:tav>
                                      </p:tavLst>
                                    </p:anim>
                                    <p:animEffect transition="in" filter="fade">
                                      <p:cBhvr>
                                        <p:cTn id="85" dur="250"/>
                                        <p:tgtEl>
                                          <p:spTgt spid="14"/>
                                        </p:tgtEl>
                                      </p:cBhvr>
                                    </p:animEffect>
                                  </p:childTnLst>
                                </p:cTn>
                              </p:par>
                              <p:par>
                                <p:cTn id="86" presetID="49" presetClass="entr" presetSubtype="0" decel="100000" fill="hold" nodeType="withEffect">
                                  <p:stCondLst>
                                    <p:cond delay="100"/>
                                  </p:stCondLst>
                                  <p:childTnLst>
                                    <p:set>
                                      <p:cBhvr>
                                        <p:cTn id="87" dur="1" fill="hold">
                                          <p:stCondLst>
                                            <p:cond delay="0"/>
                                          </p:stCondLst>
                                        </p:cTn>
                                        <p:tgtEl>
                                          <p:spTgt spid="17"/>
                                        </p:tgtEl>
                                        <p:attrNameLst>
                                          <p:attrName>style.visibility</p:attrName>
                                        </p:attrNameLst>
                                      </p:cBhvr>
                                      <p:to>
                                        <p:strVal val="visible"/>
                                      </p:to>
                                    </p:set>
                                    <p:anim calcmode="lin" valueType="num">
                                      <p:cBhvr>
                                        <p:cTn id="88" dur="250" fill="hold"/>
                                        <p:tgtEl>
                                          <p:spTgt spid="17"/>
                                        </p:tgtEl>
                                        <p:attrNameLst>
                                          <p:attrName>ppt_w</p:attrName>
                                        </p:attrNameLst>
                                      </p:cBhvr>
                                      <p:tavLst>
                                        <p:tav tm="0">
                                          <p:val>
                                            <p:fltVal val="0"/>
                                          </p:val>
                                        </p:tav>
                                        <p:tav tm="100000">
                                          <p:val>
                                            <p:strVal val="#ppt_w"/>
                                          </p:val>
                                        </p:tav>
                                      </p:tavLst>
                                    </p:anim>
                                    <p:anim calcmode="lin" valueType="num">
                                      <p:cBhvr>
                                        <p:cTn id="89" dur="250" fill="hold"/>
                                        <p:tgtEl>
                                          <p:spTgt spid="17"/>
                                        </p:tgtEl>
                                        <p:attrNameLst>
                                          <p:attrName>ppt_h</p:attrName>
                                        </p:attrNameLst>
                                      </p:cBhvr>
                                      <p:tavLst>
                                        <p:tav tm="0">
                                          <p:val>
                                            <p:fltVal val="0"/>
                                          </p:val>
                                        </p:tav>
                                        <p:tav tm="100000">
                                          <p:val>
                                            <p:strVal val="#ppt_h"/>
                                          </p:val>
                                        </p:tav>
                                      </p:tavLst>
                                    </p:anim>
                                    <p:anim calcmode="lin" valueType="num">
                                      <p:cBhvr>
                                        <p:cTn id="90" dur="250" fill="hold"/>
                                        <p:tgtEl>
                                          <p:spTgt spid="17"/>
                                        </p:tgtEl>
                                        <p:attrNameLst>
                                          <p:attrName>style.rotation</p:attrName>
                                        </p:attrNameLst>
                                      </p:cBhvr>
                                      <p:tavLst>
                                        <p:tav tm="0">
                                          <p:val>
                                            <p:fltVal val="360"/>
                                          </p:val>
                                        </p:tav>
                                        <p:tav tm="100000">
                                          <p:val>
                                            <p:fltVal val="0"/>
                                          </p:val>
                                        </p:tav>
                                      </p:tavLst>
                                    </p:anim>
                                    <p:animEffect transition="in" filter="fade">
                                      <p:cBhvr>
                                        <p:cTn id="91" dur="250"/>
                                        <p:tgtEl>
                                          <p:spTgt spid="17"/>
                                        </p:tgtEl>
                                      </p:cBhvr>
                                    </p:animEffect>
                                  </p:childTnLst>
                                </p:cTn>
                              </p:par>
                              <p:par>
                                <p:cTn id="92" presetID="49" presetClass="entr" presetSubtype="0" decel="100000" fill="hold" nodeType="withEffect">
                                  <p:stCondLst>
                                    <p:cond delay="200"/>
                                  </p:stCondLst>
                                  <p:childTnLst>
                                    <p:set>
                                      <p:cBhvr>
                                        <p:cTn id="93" dur="1" fill="hold">
                                          <p:stCondLst>
                                            <p:cond delay="0"/>
                                          </p:stCondLst>
                                        </p:cTn>
                                        <p:tgtEl>
                                          <p:spTgt spid="20"/>
                                        </p:tgtEl>
                                        <p:attrNameLst>
                                          <p:attrName>style.visibility</p:attrName>
                                        </p:attrNameLst>
                                      </p:cBhvr>
                                      <p:to>
                                        <p:strVal val="visible"/>
                                      </p:to>
                                    </p:set>
                                    <p:anim calcmode="lin" valueType="num">
                                      <p:cBhvr>
                                        <p:cTn id="94" dur="250" fill="hold"/>
                                        <p:tgtEl>
                                          <p:spTgt spid="20"/>
                                        </p:tgtEl>
                                        <p:attrNameLst>
                                          <p:attrName>ppt_w</p:attrName>
                                        </p:attrNameLst>
                                      </p:cBhvr>
                                      <p:tavLst>
                                        <p:tav tm="0">
                                          <p:val>
                                            <p:fltVal val="0"/>
                                          </p:val>
                                        </p:tav>
                                        <p:tav tm="100000">
                                          <p:val>
                                            <p:strVal val="#ppt_w"/>
                                          </p:val>
                                        </p:tav>
                                      </p:tavLst>
                                    </p:anim>
                                    <p:anim calcmode="lin" valueType="num">
                                      <p:cBhvr>
                                        <p:cTn id="95" dur="250" fill="hold"/>
                                        <p:tgtEl>
                                          <p:spTgt spid="20"/>
                                        </p:tgtEl>
                                        <p:attrNameLst>
                                          <p:attrName>ppt_h</p:attrName>
                                        </p:attrNameLst>
                                      </p:cBhvr>
                                      <p:tavLst>
                                        <p:tav tm="0">
                                          <p:val>
                                            <p:fltVal val="0"/>
                                          </p:val>
                                        </p:tav>
                                        <p:tav tm="100000">
                                          <p:val>
                                            <p:strVal val="#ppt_h"/>
                                          </p:val>
                                        </p:tav>
                                      </p:tavLst>
                                    </p:anim>
                                    <p:anim calcmode="lin" valueType="num">
                                      <p:cBhvr>
                                        <p:cTn id="96" dur="250" fill="hold"/>
                                        <p:tgtEl>
                                          <p:spTgt spid="20"/>
                                        </p:tgtEl>
                                        <p:attrNameLst>
                                          <p:attrName>style.rotation</p:attrName>
                                        </p:attrNameLst>
                                      </p:cBhvr>
                                      <p:tavLst>
                                        <p:tav tm="0">
                                          <p:val>
                                            <p:fltVal val="360"/>
                                          </p:val>
                                        </p:tav>
                                        <p:tav tm="100000">
                                          <p:val>
                                            <p:fltVal val="0"/>
                                          </p:val>
                                        </p:tav>
                                      </p:tavLst>
                                    </p:anim>
                                    <p:animEffect transition="in" filter="fade">
                                      <p:cBhvr>
                                        <p:cTn id="97" dur="250"/>
                                        <p:tgtEl>
                                          <p:spTgt spid="20"/>
                                        </p:tgtEl>
                                      </p:cBhvr>
                                    </p:animEffect>
                                  </p:childTnLst>
                                </p:cTn>
                              </p:par>
                              <p:par>
                                <p:cTn id="98" presetID="49" presetClass="entr" presetSubtype="0" decel="100000" fill="hold" nodeType="withEffect">
                                  <p:stCondLst>
                                    <p:cond delay="300"/>
                                  </p:stCondLst>
                                  <p:childTnLst>
                                    <p:set>
                                      <p:cBhvr>
                                        <p:cTn id="99" dur="1" fill="hold">
                                          <p:stCondLst>
                                            <p:cond delay="0"/>
                                          </p:stCondLst>
                                        </p:cTn>
                                        <p:tgtEl>
                                          <p:spTgt spid="23"/>
                                        </p:tgtEl>
                                        <p:attrNameLst>
                                          <p:attrName>style.visibility</p:attrName>
                                        </p:attrNameLst>
                                      </p:cBhvr>
                                      <p:to>
                                        <p:strVal val="visible"/>
                                      </p:to>
                                    </p:set>
                                    <p:anim calcmode="lin" valueType="num">
                                      <p:cBhvr>
                                        <p:cTn id="100" dur="250" fill="hold"/>
                                        <p:tgtEl>
                                          <p:spTgt spid="23"/>
                                        </p:tgtEl>
                                        <p:attrNameLst>
                                          <p:attrName>ppt_w</p:attrName>
                                        </p:attrNameLst>
                                      </p:cBhvr>
                                      <p:tavLst>
                                        <p:tav tm="0">
                                          <p:val>
                                            <p:fltVal val="0"/>
                                          </p:val>
                                        </p:tav>
                                        <p:tav tm="100000">
                                          <p:val>
                                            <p:strVal val="#ppt_w"/>
                                          </p:val>
                                        </p:tav>
                                      </p:tavLst>
                                    </p:anim>
                                    <p:anim calcmode="lin" valueType="num">
                                      <p:cBhvr>
                                        <p:cTn id="101" dur="250" fill="hold"/>
                                        <p:tgtEl>
                                          <p:spTgt spid="23"/>
                                        </p:tgtEl>
                                        <p:attrNameLst>
                                          <p:attrName>ppt_h</p:attrName>
                                        </p:attrNameLst>
                                      </p:cBhvr>
                                      <p:tavLst>
                                        <p:tav tm="0">
                                          <p:val>
                                            <p:fltVal val="0"/>
                                          </p:val>
                                        </p:tav>
                                        <p:tav tm="100000">
                                          <p:val>
                                            <p:strVal val="#ppt_h"/>
                                          </p:val>
                                        </p:tav>
                                      </p:tavLst>
                                    </p:anim>
                                    <p:anim calcmode="lin" valueType="num">
                                      <p:cBhvr>
                                        <p:cTn id="102" dur="250" fill="hold"/>
                                        <p:tgtEl>
                                          <p:spTgt spid="23"/>
                                        </p:tgtEl>
                                        <p:attrNameLst>
                                          <p:attrName>style.rotation</p:attrName>
                                        </p:attrNameLst>
                                      </p:cBhvr>
                                      <p:tavLst>
                                        <p:tav tm="0">
                                          <p:val>
                                            <p:fltVal val="360"/>
                                          </p:val>
                                        </p:tav>
                                        <p:tav tm="100000">
                                          <p:val>
                                            <p:fltVal val="0"/>
                                          </p:val>
                                        </p:tav>
                                      </p:tavLst>
                                    </p:anim>
                                    <p:animEffect transition="in" filter="fade">
                                      <p:cBhvr>
                                        <p:cTn id="103" dur="250"/>
                                        <p:tgtEl>
                                          <p:spTgt spid="23"/>
                                        </p:tgtEl>
                                      </p:cBhvr>
                                    </p:animEffect>
                                  </p:childTnLst>
                                </p:cTn>
                              </p:par>
                              <p:par>
                                <p:cTn id="104" presetID="49" presetClass="entr" presetSubtype="0" decel="100000" fill="hold" nodeType="withEffect">
                                  <p:stCondLst>
                                    <p:cond delay="400"/>
                                  </p:stCondLst>
                                  <p:childTnLst>
                                    <p:set>
                                      <p:cBhvr>
                                        <p:cTn id="105" dur="1" fill="hold">
                                          <p:stCondLst>
                                            <p:cond delay="0"/>
                                          </p:stCondLst>
                                        </p:cTn>
                                        <p:tgtEl>
                                          <p:spTgt spid="26"/>
                                        </p:tgtEl>
                                        <p:attrNameLst>
                                          <p:attrName>style.visibility</p:attrName>
                                        </p:attrNameLst>
                                      </p:cBhvr>
                                      <p:to>
                                        <p:strVal val="visible"/>
                                      </p:to>
                                    </p:set>
                                    <p:anim calcmode="lin" valueType="num">
                                      <p:cBhvr>
                                        <p:cTn id="106" dur="250" fill="hold"/>
                                        <p:tgtEl>
                                          <p:spTgt spid="26"/>
                                        </p:tgtEl>
                                        <p:attrNameLst>
                                          <p:attrName>ppt_w</p:attrName>
                                        </p:attrNameLst>
                                      </p:cBhvr>
                                      <p:tavLst>
                                        <p:tav tm="0">
                                          <p:val>
                                            <p:fltVal val="0"/>
                                          </p:val>
                                        </p:tav>
                                        <p:tav tm="100000">
                                          <p:val>
                                            <p:strVal val="#ppt_w"/>
                                          </p:val>
                                        </p:tav>
                                      </p:tavLst>
                                    </p:anim>
                                    <p:anim calcmode="lin" valueType="num">
                                      <p:cBhvr>
                                        <p:cTn id="107" dur="250" fill="hold"/>
                                        <p:tgtEl>
                                          <p:spTgt spid="26"/>
                                        </p:tgtEl>
                                        <p:attrNameLst>
                                          <p:attrName>ppt_h</p:attrName>
                                        </p:attrNameLst>
                                      </p:cBhvr>
                                      <p:tavLst>
                                        <p:tav tm="0">
                                          <p:val>
                                            <p:fltVal val="0"/>
                                          </p:val>
                                        </p:tav>
                                        <p:tav tm="100000">
                                          <p:val>
                                            <p:strVal val="#ppt_h"/>
                                          </p:val>
                                        </p:tav>
                                      </p:tavLst>
                                    </p:anim>
                                    <p:anim calcmode="lin" valueType="num">
                                      <p:cBhvr>
                                        <p:cTn id="108" dur="250" fill="hold"/>
                                        <p:tgtEl>
                                          <p:spTgt spid="26"/>
                                        </p:tgtEl>
                                        <p:attrNameLst>
                                          <p:attrName>style.rotation</p:attrName>
                                        </p:attrNameLst>
                                      </p:cBhvr>
                                      <p:tavLst>
                                        <p:tav tm="0">
                                          <p:val>
                                            <p:fltVal val="360"/>
                                          </p:val>
                                        </p:tav>
                                        <p:tav tm="100000">
                                          <p:val>
                                            <p:fltVal val="0"/>
                                          </p:val>
                                        </p:tav>
                                      </p:tavLst>
                                    </p:anim>
                                    <p:animEffect transition="in" filter="fade">
                                      <p:cBhvr>
                                        <p:cTn id="109" dur="250"/>
                                        <p:tgtEl>
                                          <p:spTgt spid="26"/>
                                        </p:tgtEl>
                                      </p:cBhvr>
                                    </p:animEffect>
                                  </p:childTnLst>
                                </p:cTn>
                              </p:par>
                              <p:par>
                                <p:cTn id="110" presetID="49" presetClass="entr" presetSubtype="0" decel="100000" fill="hold" nodeType="withEffect">
                                  <p:stCondLst>
                                    <p:cond delay="500"/>
                                  </p:stCondLst>
                                  <p:childTnLst>
                                    <p:set>
                                      <p:cBhvr>
                                        <p:cTn id="111" dur="1" fill="hold">
                                          <p:stCondLst>
                                            <p:cond delay="0"/>
                                          </p:stCondLst>
                                        </p:cTn>
                                        <p:tgtEl>
                                          <p:spTgt spid="29"/>
                                        </p:tgtEl>
                                        <p:attrNameLst>
                                          <p:attrName>style.visibility</p:attrName>
                                        </p:attrNameLst>
                                      </p:cBhvr>
                                      <p:to>
                                        <p:strVal val="visible"/>
                                      </p:to>
                                    </p:set>
                                    <p:anim calcmode="lin" valueType="num">
                                      <p:cBhvr>
                                        <p:cTn id="112" dur="250" fill="hold"/>
                                        <p:tgtEl>
                                          <p:spTgt spid="29"/>
                                        </p:tgtEl>
                                        <p:attrNameLst>
                                          <p:attrName>ppt_w</p:attrName>
                                        </p:attrNameLst>
                                      </p:cBhvr>
                                      <p:tavLst>
                                        <p:tav tm="0">
                                          <p:val>
                                            <p:fltVal val="0"/>
                                          </p:val>
                                        </p:tav>
                                        <p:tav tm="100000">
                                          <p:val>
                                            <p:strVal val="#ppt_w"/>
                                          </p:val>
                                        </p:tav>
                                      </p:tavLst>
                                    </p:anim>
                                    <p:anim calcmode="lin" valueType="num">
                                      <p:cBhvr>
                                        <p:cTn id="113" dur="250" fill="hold"/>
                                        <p:tgtEl>
                                          <p:spTgt spid="29"/>
                                        </p:tgtEl>
                                        <p:attrNameLst>
                                          <p:attrName>ppt_h</p:attrName>
                                        </p:attrNameLst>
                                      </p:cBhvr>
                                      <p:tavLst>
                                        <p:tav tm="0">
                                          <p:val>
                                            <p:fltVal val="0"/>
                                          </p:val>
                                        </p:tav>
                                        <p:tav tm="100000">
                                          <p:val>
                                            <p:strVal val="#ppt_h"/>
                                          </p:val>
                                        </p:tav>
                                      </p:tavLst>
                                    </p:anim>
                                    <p:anim calcmode="lin" valueType="num">
                                      <p:cBhvr>
                                        <p:cTn id="114" dur="250" fill="hold"/>
                                        <p:tgtEl>
                                          <p:spTgt spid="29"/>
                                        </p:tgtEl>
                                        <p:attrNameLst>
                                          <p:attrName>style.rotation</p:attrName>
                                        </p:attrNameLst>
                                      </p:cBhvr>
                                      <p:tavLst>
                                        <p:tav tm="0">
                                          <p:val>
                                            <p:fltVal val="360"/>
                                          </p:val>
                                        </p:tav>
                                        <p:tav tm="100000">
                                          <p:val>
                                            <p:fltVal val="0"/>
                                          </p:val>
                                        </p:tav>
                                      </p:tavLst>
                                    </p:anim>
                                    <p:animEffect transition="in" filter="fade">
                                      <p:cBhvr>
                                        <p:cTn id="115" dur="250"/>
                                        <p:tgtEl>
                                          <p:spTgt spid="29"/>
                                        </p:tgtEl>
                                      </p:cBhvr>
                                    </p:animEffect>
                                  </p:childTnLst>
                                </p:cTn>
                              </p:par>
                              <p:par>
                                <p:cTn id="116" presetID="45" presetClass="exit" presetSubtype="0" fill="hold" nodeType="withEffect">
                                  <p:stCondLst>
                                    <p:cond delay="1000"/>
                                  </p:stCondLst>
                                  <p:childTnLst>
                                    <p:animEffect transition="out" filter="fade">
                                      <p:cBhvr>
                                        <p:cTn id="117" dur="250"/>
                                        <p:tgtEl>
                                          <p:spTgt spid="14"/>
                                        </p:tgtEl>
                                      </p:cBhvr>
                                    </p:animEffect>
                                    <p:anim calcmode="lin" valueType="num">
                                      <p:cBhvr>
                                        <p:cTn id="118" dur="250"/>
                                        <p:tgtEl>
                                          <p:spTgt spid="1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19" dur="250"/>
                                        <p:tgtEl>
                                          <p:spTgt spid="14"/>
                                        </p:tgtEl>
                                        <p:attrNameLst>
                                          <p:attrName>ppt_h</p:attrName>
                                        </p:attrNameLst>
                                      </p:cBhvr>
                                      <p:tavLst>
                                        <p:tav tm="0">
                                          <p:val>
                                            <p:strVal val="ppt_h"/>
                                          </p:val>
                                        </p:tav>
                                        <p:tav tm="100000">
                                          <p:val>
                                            <p:strVal val="ppt_h"/>
                                          </p:val>
                                        </p:tav>
                                      </p:tavLst>
                                    </p:anim>
                                    <p:set>
                                      <p:cBhvr>
                                        <p:cTn id="120" dur="1" fill="hold">
                                          <p:stCondLst>
                                            <p:cond delay="249"/>
                                          </p:stCondLst>
                                        </p:cTn>
                                        <p:tgtEl>
                                          <p:spTgt spid="14"/>
                                        </p:tgtEl>
                                        <p:attrNameLst>
                                          <p:attrName>style.visibility</p:attrName>
                                        </p:attrNameLst>
                                      </p:cBhvr>
                                      <p:to>
                                        <p:strVal val="hidden"/>
                                      </p:to>
                                    </p:set>
                                  </p:childTnLst>
                                </p:cTn>
                              </p:par>
                              <p:par>
                                <p:cTn id="121" presetID="45" presetClass="exit" presetSubtype="0" fill="hold" nodeType="withEffect">
                                  <p:stCondLst>
                                    <p:cond delay="1100"/>
                                  </p:stCondLst>
                                  <p:childTnLst>
                                    <p:animEffect transition="out" filter="fade">
                                      <p:cBhvr>
                                        <p:cTn id="122" dur="250"/>
                                        <p:tgtEl>
                                          <p:spTgt spid="17"/>
                                        </p:tgtEl>
                                      </p:cBhvr>
                                    </p:animEffect>
                                    <p:anim calcmode="lin" valueType="num">
                                      <p:cBhvr>
                                        <p:cTn id="123" dur="250"/>
                                        <p:tgtEl>
                                          <p:spTgt spid="1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24" dur="250"/>
                                        <p:tgtEl>
                                          <p:spTgt spid="17"/>
                                        </p:tgtEl>
                                        <p:attrNameLst>
                                          <p:attrName>ppt_h</p:attrName>
                                        </p:attrNameLst>
                                      </p:cBhvr>
                                      <p:tavLst>
                                        <p:tav tm="0">
                                          <p:val>
                                            <p:strVal val="ppt_h"/>
                                          </p:val>
                                        </p:tav>
                                        <p:tav tm="100000">
                                          <p:val>
                                            <p:strVal val="ppt_h"/>
                                          </p:val>
                                        </p:tav>
                                      </p:tavLst>
                                    </p:anim>
                                    <p:set>
                                      <p:cBhvr>
                                        <p:cTn id="125" dur="1" fill="hold">
                                          <p:stCondLst>
                                            <p:cond delay="249"/>
                                          </p:stCondLst>
                                        </p:cTn>
                                        <p:tgtEl>
                                          <p:spTgt spid="17"/>
                                        </p:tgtEl>
                                        <p:attrNameLst>
                                          <p:attrName>style.visibility</p:attrName>
                                        </p:attrNameLst>
                                      </p:cBhvr>
                                      <p:to>
                                        <p:strVal val="hidden"/>
                                      </p:to>
                                    </p:set>
                                  </p:childTnLst>
                                </p:cTn>
                              </p:par>
                              <p:par>
                                <p:cTn id="126" presetID="45" presetClass="exit" presetSubtype="0" fill="hold" nodeType="withEffect">
                                  <p:stCondLst>
                                    <p:cond delay="1200"/>
                                  </p:stCondLst>
                                  <p:childTnLst>
                                    <p:animEffect transition="out" filter="fade">
                                      <p:cBhvr>
                                        <p:cTn id="127" dur="250"/>
                                        <p:tgtEl>
                                          <p:spTgt spid="20"/>
                                        </p:tgtEl>
                                      </p:cBhvr>
                                    </p:animEffect>
                                    <p:anim calcmode="lin" valueType="num">
                                      <p:cBhvr>
                                        <p:cTn id="128" dur="250"/>
                                        <p:tgtEl>
                                          <p:spTgt spid="2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29" dur="250"/>
                                        <p:tgtEl>
                                          <p:spTgt spid="20"/>
                                        </p:tgtEl>
                                        <p:attrNameLst>
                                          <p:attrName>ppt_h</p:attrName>
                                        </p:attrNameLst>
                                      </p:cBhvr>
                                      <p:tavLst>
                                        <p:tav tm="0">
                                          <p:val>
                                            <p:strVal val="ppt_h"/>
                                          </p:val>
                                        </p:tav>
                                        <p:tav tm="100000">
                                          <p:val>
                                            <p:strVal val="ppt_h"/>
                                          </p:val>
                                        </p:tav>
                                      </p:tavLst>
                                    </p:anim>
                                    <p:set>
                                      <p:cBhvr>
                                        <p:cTn id="130" dur="1" fill="hold">
                                          <p:stCondLst>
                                            <p:cond delay="249"/>
                                          </p:stCondLst>
                                        </p:cTn>
                                        <p:tgtEl>
                                          <p:spTgt spid="20"/>
                                        </p:tgtEl>
                                        <p:attrNameLst>
                                          <p:attrName>style.visibility</p:attrName>
                                        </p:attrNameLst>
                                      </p:cBhvr>
                                      <p:to>
                                        <p:strVal val="hidden"/>
                                      </p:to>
                                    </p:set>
                                  </p:childTnLst>
                                </p:cTn>
                              </p:par>
                              <p:par>
                                <p:cTn id="131" presetID="45" presetClass="exit" presetSubtype="0" fill="hold" nodeType="withEffect">
                                  <p:stCondLst>
                                    <p:cond delay="1300"/>
                                  </p:stCondLst>
                                  <p:childTnLst>
                                    <p:animEffect transition="out" filter="fade">
                                      <p:cBhvr>
                                        <p:cTn id="132" dur="250"/>
                                        <p:tgtEl>
                                          <p:spTgt spid="23"/>
                                        </p:tgtEl>
                                      </p:cBhvr>
                                    </p:animEffect>
                                    <p:anim calcmode="lin" valueType="num">
                                      <p:cBhvr>
                                        <p:cTn id="133" dur="250"/>
                                        <p:tgtEl>
                                          <p:spTgt spid="2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4" dur="250"/>
                                        <p:tgtEl>
                                          <p:spTgt spid="23"/>
                                        </p:tgtEl>
                                        <p:attrNameLst>
                                          <p:attrName>ppt_h</p:attrName>
                                        </p:attrNameLst>
                                      </p:cBhvr>
                                      <p:tavLst>
                                        <p:tav tm="0">
                                          <p:val>
                                            <p:strVal val="ppt_h"/>
                                          </p:val>
                                        </p:tav>
                                        <p:tav tm="100000">
                                          <p:val>
                                            <p:strVal val="ppt_h"/>
                                          </p:val>
                                        </p:tav>
                                      </p:tavLst>
                                    </p:anim>
                                    <p:set>
                                      <p:cBhvr>
                                        <p:cTn id="135" dur="1" fill="hold">
                                          <p:stCondLst>
                                            <p:cond delay="249"/>
                                          </p:stCondLst>
                                        </p:cTn>
                                        <p:tgtEl>
                                          <p:spTgt spid="23"/>
                                        </p:tgtEl>
                                        <p:attrNameLst>
                                          <p:attrName>style.visibility</p:attrName>
                                        </p:attrNameLst>
                                      </p:cBhvr>
                                      <p:to>
                                        <p:strVal val="hidden"/>
                                      </p:to>
                                    </p:set>
                                  </p:childTnLst>
                                </p:cTn>
                              </p:par>
                              <p:par>
                                <p:cTn id="136" presetID="45" presetClass="exit" presetSubtype="0" fill="hold" nodeType="withEffect">
                                  <p:stCondLst>
                                    <p:cond delay="1400"/>
                                  </p:stCondLst>
                                  <p:childTnLst>
                                    <p:animEffect transition="out" filter="fade">
                                      <p:cBhvr>
                                        <p:cTn id="137" dur="250"/>
                                        <p:tgtEl>
                                          <p:spTgt spid="26"/>
                                        </p:tgtEl>
                                      </p:cBhvr>
                                    </p:animEffect>
                                    <p:anim calcmode="lin" valueType="num">
                                      <p:cBhvr>
                                        <p:cTn id="138" dur="250"/>
                                        <p:tgtEl>
                                          <p:spTgt spid="26"/>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9" dur="250"/>
                                        <p:tgtEl>
                                          <p:spTgt spid="26"/>
                                        </p:tgtEl>
                                        <p:attrNameLst>
                                          <p:attrName>ppt_h</p:attrName>
                                        </p:attrNameLst>
                                      </p:cBhvr>
                                      <p:tavLst>
                                        <p:tav tm="0">
                                          <p:val>
                                            <p:strVal val="ppt_h"/>
                                          </p:val>
                                        </p:tav>
                                        <p:tav tm="100000">
                                          <p:val>
                                            <p:strVal val="ppt_h"/>
                                          </p:val>
                                        </p:tav>
                                      </p:tavLst>
                                    </p:anim>
                                    <p:set>
                                      <p:cBhvr>
                                        <p:cTn id="140" dur="1" fill="hold">
                                          <p:stCondLst>
                                            <p:cond delay="249"/>
                                          </p:stCondLst>
                                        </p:cTn>
                                        <p:tgtEl>
                                          <p:spTgt spid="26"/>
                                        </p:tgtEl>
                                        <p:attrNameLst>
                                          <p:attrName>style.visibility</p:attrName>
                                        </p:attrNameLst>
                                      </p:cBhvr>
                                      <p:to>
                                        <p:strVal val="hidden"/>
                                      </p:to>
                                    </p:set>
                                  </p:childTnLst>
                                </p:cTn>
                              </p:par>
                              <p:par>
                                <p:cTn id="141" presetID="45" presetClass="exit" presetSubtype="0" fill="hold" nodeType="withEffect">
                                  <p:stCondLst>
                                    <p:cond delay="1500"/>
                                  </p:stCondLst>
                                  <p:childTnLst>
                                    <p:animEffect transition="out" filter="fade">
                                      <p:cBhvr>
                                        <p:cTn id="142" dur="250"/>
                                        <p:tgtEl>
                                          <p:spTgt spid="29"/>
                                        </p:tgtEl>
                                      </p:cBhvr>
                                    </p:animEffect>
                                    <p:anim calcmode="lin" valueType="num">
                                      <p:cBhvr>
                                        <p:cTn id="143" dur="250"/>
                                        <p:tgtEl>
                                          <p:spTgt spid="29"/>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44" dur="250"/>
                                        <p:tgtEl>
                                          <p:spTgt spid="29"/>
                                        </p:tgtEl>
                                        <p:attrNameLst>
                                          <p:attrName>ppt_h</p:attrName>
                                        </p:attrNameLst>
                                      </p:cBhvr>
                                      <p:tavLst>
                                        <p:tav tm="0">
                                          <p:val>
                                            <p:strVal val="ppt_h"/>
                                          </p:val>
                                        </p:tav>
                                        <p:tav tm="100000">
                                          <p:val>
                                            <p:strVal val="ppt_h"/>
                                          </p:val>
                                        </p:tav>
                                      </p:tavLst>
                                    </p:anim>
                                    <p:set>
                                      <p:cBhvr>
                                        <p:cTn id="145" dur="1" fill="hold">
                                          <p:stCondLst>
                                            <p:cond delay="249"/>
                                          </p:stCondLst>
                                        </p:cTn>
                                        <p:tgtEl>
                                          <p:spTgt spid="29"/>
                                        </p:tgtEl>
                                        <p:attrNameLst>
                                          <p:attrName>style.visibility</p:attrName>
                                        </p:attrNameLst>
                                      </p:cBhvr>
                                      <p:to>
                                        <p:strVal val="hidden"/>
                                      </p:to>
                                    </p:set>
                                  </p:childTnLst>
                                </p:cTn>
                              </p:par>
                              <p:par>
                                <p:cTn id="146" presetID="2" presetClass="entr" presetSubtype="2" decel="100000" fill="hold" grpId="0" nodeType="withEffect">
                                  <p:stCondLst>
                                    <p:cond delay="1500"/>
                                  </p:stCondLst>
                                  <p:iterate type="wd">
                                    <p:tmPct val="10000"/>
                                  </p:iterate>
                                  <p:childTnLst>
                                    <p:set>
                                      <p:cBhvr>
                                        <p:cTn id="147" dur="1" fill="hold">
                                          <p:stCondLst>
                                            <p:cond delay="0"/>
                                          </p:stCondLst>
                                        </p:cTn>
                                        <p:tgtEl>
                                          <p:spTgt spid="33">
                                            <p:txEl>
                                              <p:pRg st="0" end="0"/>
                                            </p:txEl>
                                          </p:spTgt>
                                        </p:tgtEl>
                                        <p:attrNameLst>
                                          <p:attrName>style.visibility</p:attrName>
                                        </p:attrNameLst>
                                      </p:cBhvr>
                                      <p:to>
                                        <p:strVal val="visible"/>
                                      </p:to>
                                    </p:set>
                                    <p:anim calcmode="lin" valueType="num">
                                      <p:cBhvr additive="base">
                                        <p:cTn id="148" dur="25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149" dur="250" fill="hold"/>
                                        <p:tgtEl>
                                          <p:spTgt spid="33">
                                            <p:txEl>
                                              <p:pRg st="0" end="0"/>
                                            </p:txEl>
                                          </p:spTgt>
                                        </p:tgtEl>
                                        <p:attrNameLst>
                                          <p:attrName>ppt_y</p:attrName>
                                        </p:attrNameLst>
                                      </p:cBhvr>
                                      <p:tavLst>
                                        <p:tav tm="0">
                                          <p:val>
                                            <p:strVal val="#ppt_y"/>
                                          </p:val>
                                        </p:tav>
                                        <p:tav tm="100000">
                                          <p:val>
                                            <p:strVal val="#ppt_y"/>
                                          </p:val>
                                        </p:tav>
                                      </p:tavLst>
                                    </p:anim>
                                  </p:childTnLst>
                                </p:cTn>
                              </p:par>
                              <p:par>
                                <p:cTn id="150" presetID="2" presetClass="entr" presetSubtype="8" decel="100000" fill="hold" grpId="0" nodeType="withEffect">
                                  <p:stCondLst>
                                    <p:cond delay="1500"/>
                                  </p:stCondLst>
                                  <p:iterate type="lt">
                                    <p:tmPct val="10000"/>
                                  </p:iterate>
                                  <p:childTnLst>
                                    <p:set>
                                      <p:cBhvr>
                                        <p:cTn id="151" dur="1" fill="hold">
                                          <p:stCondLst>
                                            <p:cond delay="0"/>
                                          </p:stCondLst>
                                        </p:cTn>
                                        <p:tgtEl>
                                          <p:spTgt spid="32"/>
                                        </p:tgtEl>
                                        <p:attrNameLst>
                                          <p:attrName>style.visibility</p:attrName>
                                        </p:attrNameLst>
                                      </p:cBhvr>
                                      <p:to>
                                        <p:strVal val="visible"/>
                                      </p:to>
                                    </p:set>
                                    <p:anim calcmode="lin" valueType="num">
                                      <p:cBhvr additive="base">
                                        <p:cTn id="152" dur="250" fill="hold"/>
                                        <p:tgtEl>
                                          <p:spTgt spid="32"/>
                                        </p:tgtEl>
                                        <p:attrNameLst>
                                          <p:attrName>ppt_x</p:attrName>
                                        </p:attrNameLst>
                                      </p:cBhvr>
                                      <p:tavLst>
                                        <p:tav tm="0">
                                          <p:val>
                                            <p:strVal val="0-#ppt_w/2"/>
                                          </p:val>
                                        </p:tav>
                                        <p:tav tm="100000">
                                          <p:val>
                                            <p:strVal val="#ppt_x"/>
                                          </p:val>
                                        </p:tav>
                                      </p:tavLst>
                                    </p:anim>
                                    <p:anim calcmode="lin" valueType="num">
                                      <p:cBhvr additive="base">
                                        <p:cTn id="153" dur="250" fill="hold"/>
                                        <p:tgtEl>
                                          <p:spTgt spid="32"/>
                                        </p:tgtEl>
                                        <p:attrNameLst>
                                          <p:attrName>ppt_y</p:attrName>
                                        </p:attrNameLst>
                                      </p:cBhvr>
                                      <p:tavLst>
                                        <p:tav tm="0">
                                          <p:val>
                                            <p:strVal val="#ppt_y"/>
                                          </p:val>
                                        </p:tav>
                                        <p:tav tm="100000">
                                          <p:val>
                                            <p:strVal val="#ppt_y"/>
                                          </p:val>
                                        </p:tav>
                                      </p:tavLst>
                                    </p:anim>
                                  </p:childTnLst>
                                </p:cTn>
                              </p:par>
                              <p:par>
                                <p:cTn id="154" presetID="2" presetClass="entr" presetSubtype="1" decel="100000" fill="hold" grpId="0" nodeType="withEffect">
                                  <p:stCondLst>
                                    <p:cond delay="1500"/>
                                  </p:stCondLst>
                                  <p:childTnLst>
                                    <p:set>
                                      <p:cBhvr>
                                        <p:cTn id="155" dur="1" fill="hold">
                                          <p:stCondLst>
                                            <p:cond delay="0"/>
                                          </p:stCondLst>
                                        </p:cTn>
                                        <p:tgtEl>
                                          <p:spTgt spid="39"/>
                                        </p:tgtEl>
                                        <p:attrNameLst>
                                          <p:attrName>style.visibility</p:attrName>
                                        </p:attrNameLst>
                                      </p:cBhvr>
                                      <p:to>
                                        <p:strVal val="visible"/>
                                      </p:to>
                                    </p:set>
                                    <p:anim calcmode="lin" valueType="num">
                                      <p:cBhvr additive="base">
                                        <p:cTn id="156" dur="250" fill="hold"/>
                                        <p:tgtEl>
                                          <p:spTgt spid="39"/>
                                        </p:tgtEl>
                                        <p:attrNameLst>
                                          <p:attrName>ppt_x</p:attrName>
                                        </p:attrNameLst>
                                      </p:cBhvr>
                                      <p:tavLst>
                                        <p:tav tm="0">
                                          <p:val>
                                            <p:strVal val="#ppt_x"/>
                                          </p:val>
                                        </p:tav>
                                        <p:tav tm="100000">
                                          <p:val>
                                            <p:strVal val="#ppt_x"/>
                                          </p:val>
                                        </p:tav>
                                      </p:tavLst>
                                    </p:anim>
                                    <p:anim calcmode="lin" valueType="num">
                                      <p:cBhvr additive="base">
                                        <p:cTn id="157" dur="250" fill="hold"/>
                                        <p:tgtEl>
                                          <p:spTgt spid="39"/>
                                        </p:tgtEl>
                                        <p:attrNameLst>
                                          <p:attrName>ppt_y</p:attrName>
                                        </p:attrNameLst>
                                      </p:cBhvr>
                                      <p:tavLst>
                                        <p:tav tm="0">
                                          <p:val>
                                            <p:strVal val="0-#ppt_h/2"/>
                                          </p:val>
                                        </p:tav>
                                        <p:tav tm="100000">
                                          <p:val>
                                            <p:strVal val="#ppt_y"/>
                                          </p:val>
                                        </p:tav>
                                      </p:tavLst>
                                    </p:anim>
                                  </p:childTnLst>
                                </p:cTn>
                              </p:par>
                              <p:par>
                                <p:cTn id="158" presetID="2" presetClass="entr" presetSubtype="1" decel="100000" fill="hold" grpId="0" nodeType="withEffect">
                                  <p:stCondLst>
                                    <p:cond delay="1600"/>
                                  </p:stCondLst>
                                  <p:childTnLst>
                                    <p:set>
                                      <p:cBhvr>
                                        <p:cTn id="159" dur="1" fill="hold">
                                          <p:stCondLst>
                                            <p:cond delay="0"/>
                                          </p:stCondLst>
                                        </p:cTn>
                                        <p:tgtEl>
                                          <p:spTgt spid="40"/>
                                        </p:tgtEl>
                                        <p:attrNameLst>
                                          <p:attrName>style.visibility</p:attrName>
                                        </p:attrNameLst>
                                      </p:cBhvr>
                                      <p:to>
                                        <p:strVal val="visible"/>
                                      </p:to>
                                    </p:set>
                                    <p:anim calcmode="lin" valueType="num">
                                      <p:cBhvr additive="base">
                                        <p:cTn id="160" dur="250" fill="hold"/>
                                        <p:tgtEl>
                                          <p:spTgt spid="40"/>
                                        </p:tgtEl>
                                        <p:attrNameLst>
                                          <p:attrName>ppt_x</p:attrName>
                                        </p:attrNameLst>
                                      </p:cBhvr>
                                      <p:tavLst>
                                        <p:tav tm="0">
                                          <p:val>
                                            <p:strVal val="#ppt_x"/>
                                          </p:val>
                                        </p:tav>
                                        <p:tav tm="100000">
                                          <p:val>
                                            <p:strVal val="#ppt_x"/>
                                          </p:val>
                                        </p:tav>
                                      </p:tavLst>
                                    </p:anim>
                                    <p:anim calcmode="lin" valueType="num">
                                      <p:cBhvr additive="base">
                                        <p:cTn id="161" dur="250" fill="hold"/>
                                        <p:tgtEl>
                                          <p:spTgt spid="40"/>
                                        </p:tgtEl>
                                        <p:attrNameLst>
                                          <p:attrName>ppt_y</p:attrName>
                                        </p:attrNameLst>
                                      </p:cBhvr>
                                      <p:tavLst>
                                        <p:tav tm="0">
                                          <p:val>
                                            <p:strVal val="0-#ppt_h/2"/>
                                          </p:val>
                                        </p:tav>
                                        <p:tav tm="100000">
                                          <p:val>
                                            <p:strVal val="#ppt_y"/>
                                          </p:val>
                                        </p:tav>
                                      </p:tavLst>
                                    </p:anim>
                                  </p:childTnLst>
                                </p:cTn>
                              </p:par>
                              <p:par>
                                <p:cTn id="162" presetID="2" presetClass="entr" presetSubtype="1" decel="100000" fill="hold" grpId="0" nodeType="withEffect">
                                  <p:stCondLst>
                                    <p:cond delay="1700"/>
                                  </p:stCondLst>
                                  <p:childTnLst>
                                    <p:set>
                                      <p:cBhvr>
                                        <p:cTn id="163" dur="1" fill="hold">
                                          <p:stCondLst>
                                            <p:cond delay="0"/>
                                          </p:stCondLst>
                                        </p:cTn>
                                        <p:tgtEl>
                                          <p:spTgt spid="41"/>
                                        </p:tgtEl>
                                        <p:attrNameLst>
                                          <p:attrName>style.visibility</p:attrName>
                                        </p:attrNameLst>
                                      </p:cBhvr>
                                      <p:to>
                                        <p:strVal val="visible"/>
                                      </p:to>
                                    </p:set>
                                    <p:anim calcmode="lin" valueType="num">
                                      <p:cBhvr additive="base">
                                        <p:cTn id="164" dur="250" fill="hold"/>
                                        <p:tgtEl>
                                          <p:spTgt spid="41"/>
                                        </p:tgtEl>
                                        <p:attrNameLst>
                                          <p:attrName>ppt_x</p:attrName>
                                        </p:attrNameLst>
                                      </p:cBhvr>
                                      <p:tavLst>
                                        <p:tav tm="0">
                                          <p:val>
                                            <p:strVal val="#ppt_x"/>
                                          </p:val>
                                        </p:tav>
                                        <p:tav tm="100000">
                                          <p:val>
                                            <p:strVal val="#ppt_x"/>
                                          </p:val>
                                        </p:tav>
                                      </p:tavLst>
                                    </p:anim>
                                    <p:anim calcmode="lin" valueType="num">
                                      <p:cBhvr additive="base">
                                        <p:cTn id="165" dur="250" fill="hold"/>
                                        <p:tgtEl>
                                          <p:spTgt spid="41"/>
                                        </p:tgtEl>
                                        <p:attrNameLst>
                                          <p:attrName>ppt_y</p:attrName>
                                        </p:attrNameLst>
                                      </p:cBhvr>
                                      <p:tavLst>
                                        <p:tav tm="0">
                                          <p:val>
                                            <p:strVal val="0-#ppt_h/2"/>
                                          </p:val>
                                        </p:tav>
                                        <p:tav tm="100000">
                                          <p:val>
                                            <p:strVal val="#ppt_y"/>
                                          </p:val>
                                        </p:tav>
                                      </p:tavLst>
                                    </p:anim>
                                  </p:childTnLst>
                                </p:cTn>
                              </p:par>
                              <p:par>
                                <p:cTn id="166" presetID="2" presetClass="entr" presetSubtype="1" decel="100000" fill="hold" grpId="0" nodeType="withEffect">
                                  <p:stCondLst>
                                    <p:cond delay="1800"/>
                                  </p:stCondLst>
                                  <p:childTnLst>
                                    <p:set>
                                      <p:cBhvr>
                                        <p:cTn id="167" dur="1" fill="hold">
                                          <p:stCondLst>
                                            <p:cond delay="0"/>
                                          </p:stCondLst>
                                        </p:cTn>
                                        <p:tgtEl>
                                          <p:spTgt spid="42"/>
                                        </p:tgtEl>
                                        <p:attrNameLst>
                                          <p:attrName>style.visibility</p:attrName>
                                        </p:attrNameLst>
                                      </p:cBhvr>
                                      <p:to>
                                        <p:strVal val="visible"/>
                                      </p:to>
                                    </p:set>
                                    <p:anim calcmode="lin" valueType="num">
                                      <p:cBhvr additive="base">
                                        <p:cTn id="168" dur="250" fill="hold"/>
                                        <p:tgtEl>
                                          <p:spTgt spid="42"/>
                                        </p:tgtEl>
                                        <p:attrNameLst>
                                          <p:attrName>ppt_x</p:attrName>
                                        </p:attrNameLst>
                                      </p:cBhvr>
                                      <p:tavLst>
                                        <p:tav tm="0">
                                          <p:val>
                                            <p:strVal val="#ppt_x"/>
                                          </p:val>
                                        </p:tav>
                                        <p:tav tm="100000">
                                          <p:val>
                                            <p:strVal val="#ppt_x"/>
                                          </p:val>
                                        </p:tav>
                                      </p:tavLst>
                                    </p:anim>
                                    <p:anim calcmode="lin" valueType="num">
                                      <p:cBhvr additive="base">
                                        <p:cTn id="169" dur="250" fill="hold"/>
                                        <p:tgtEl>
                                          <p:spTgt spid="42"/>
                                        </p:tgtEl>
                                        <p:attrNameLst>
                                          <p:attrName>ppt_y</p:attrName>
                                        </p:attrNameLst>
                                      </p:cBhvr>
                                      <p:tavLst>
                                        <p:tav tm="0">
                                          <p:val>
                                            <p:strVal val="0-#ppt_h/2"/>
                                          </p:val>
                                        </p:tav>
                                        <p:tav tm="100000">
                                          <p:val>
                                            <p:strVal val="#ppt_y"/>
                                          </p:val>
                                        </p:tav>
                                      </p:tavLst>
                                    </p:anim>
                                  </p:childTnLst>
                                </p:cTn>
                              </p:par>
                              <p:par>
                                <p:cTn id="170" presetID="45" presetClass="entr" presetSubtype="0" fill="hold" grpId="1" nodeType="withEffect">
                                  <p:stCondLst>
                                    <p:cond delay="1500"/>
                                  </p:stCondLst>
                                  <p:childTnLst>
                                    <p:set>
                                      <p:cBhvr>
                                        <p:cTn id="171" dur="1" fill="hold">
                                          <p:stCondLst>
                                            <p:cond delay="0"/>
                                          </p:stCondLst>
                                        </p:cTn>
                                        <p:tgtEl>
                                          <p:spTgt spid="39"/>
                                        </p:tgtEl>
                                        <p:attrNameLst>
                                          <p:attrName>style.visibility</p:attrName>
                                        </p:attrNameLst>
                                      </p:cBhvr>
                                      <p:to>
                                        <p:strVal val="visible"/>
                                      </p:to>
                                    </p:set>
                                    <p:animEffect transition="in" filter="fade">
                                      <p:cBhvr>
                                        <p:cTn id="172" dur="250"/>
                                        <p:tgtEl>
                                          <p:spTgt spid="39"/>
                                        </p:tgtEl>
                                      </p:cBhvr>
                                    </p:animEffect>
                                    <p:anim calcmode="lin" valueType="num">
                                      <p:cBhvr>
                                        <p:cTn id="173" dur="250" fill="hold"/>
                                        <p:tgtEl>
                                          <p:spTgt spid="39"/>
                                        </p:tgtEl>
                                        <p:attrNameLst>
                                          <p:attrName>ppt_w</p:attrName>
                                        </p:attrNameLst>
                                      </p:cBhvr>
                                      <p:tavLst>
                                        <p:tav tm="0" fmla="#ppt_w*sin(2.5*pi*$)">
                                          <p:val>
                                            <p:fltVal val="0"/>
                                          </p:val>
                                        </p:tav>
                                        <p:tav tm="100000">
                                          <p:val>
                                            <p:fltVal val="1"/>
                                          </p:val>
                                        </p:tav>
                                      </p:tavLst>
                                    </p:anim>
                                    <p:anim calcmode="lin" valueType="num">
                                      <p:cBhvr>
                                        <p:cTn id="174" dur="250" fill="hold"/>
                                        <p:tgtEl>
                                          <p:spTgt spid="39"/>
                                        </p:tgtEl>
                                        <p:attrNameLst>
                                          <p:attrName>ppt_h</p:attrName>
                                        </p:attrNameLst>
                                      </p:cBhvr>
                                      <p:tavLst>
                                        <p:tav tm="0">
                                          <p:val>
                                            <p:strVal val="#ppt_h"/>
                                          </p:val>
                                        </p:tav>
                                        <p:tav tm="100000">
                                          <p:val>
                                            <p:strVal val="#ppt_h"/>
                                          </p:val>
                                        </p:tav>
                                      </p:tavLst>
                                    </p:anim>
                                  </p:childTnLst>
                                </p:cTn>
                              </p:par>
                              <p:par>
                                <p:cTn id="175" presetID="45" presetClass="entr" presetSubtype="0" fill="hold" grpId="1" nodeType="withEffect">
                                  <p:stCondLst>
                                    <p:cond delay="1600"/>
                                  </p:stCondLst>
                                  <p:childTnLst>
                                    <p:set>
                                      <p:cBhvr>
                                        <p:cTn id="176" dur="1" fill="hold">
                                          <p:stCondLst>
                                            <p:cond delay="0"/>
                                          </p:stCondLst>
                                        </p:cTn>
                                        <p:tgtEl>
                                          <p:spTgt spid="40"/>
                                        </p:tgtEl>
                                        <p:attrNameLst>
                                          <p:attrName>style.visibility</p:attrName>
                                        </p:attrNameLst>
                                      </p:cBhvr>
                                      <p:to>
                                        <p:strVal val="visible"/>
                                      </p:to>
                                    </p:set>
                                    <p:animEffect transition="in" filter="fade">
                                      <p:cBhvr>
                                        <p:cTn id="177" dur="250"/>
                                        <p:tgtEl>
                                          <p:spTgt spid="40"/>
                                        </p:tgtEl>
                                      </p:cBhvr>
                                    </p:animEffect>
                                    <p:anim calcmode="lin" valueType="num">
                                      <p:cBhvr>
                                        <p:cTn id="178" dur="250" fill="hold"/>
                                        <p:tgtEl>
                                          <p:spTgt spid="40"/>
                                        </p:tgtEl>
                                        <p:attrNameLst>
                                          <p:attrName>ppt_w</p:attrName>
                                        </p:attrNameLst>
                                      </p:cBhvr>
                                      <p:tavLst>
                                        <p:tav tm="0" fmla="#ppt_w*sin(2.5*pi*$)">
                                          <p:val>
                                            <p:fltVal val="0"/>
                                          </p:val>
                                        </p:tav>
                                        <p:tav tm="100000">
                                          <p:val>
                                            <p:fltVal val="1"/>
                                          </p:val>
                                        </p:tav>
                                      </p:tavLst>
                                    </p:anim>
                                    <p:anim calcmode="lin" valueType="num">
                                      <p:cBhvr>
                                        <p:cTn id="179" dur="250" fill="hold"/>
                                        <p:tgtEl>
                                          <p:spTgt spid="40"/>
                                        </p:tgtEl>
                                        <p:attrNameLst>
                                          <p:attrName>ppt_h</p:attrName>
                                        </p:attrNameLst>
                                      </p:cBhvr>
                                      <p:tavLst>
                                        <p:tav tm="0">
                                          <p:val>
                                            <p:strVal val="#ppt_h"/>
                                          </p:val>
                                        </p:tav>
                                        <p:tav tm="100000">
                                          <p:val>
                                            <p:strVal val="#ppt_h"/>
                                          </p:val>
                                        </p:tav>
                                      </p:tavLst>
                                    </p:anim>
                                  </p:childTnLst>
                                </p:cTn>
                              </p:par>
                              <p:par>
                                <p:cTn id="180" presetID="45" presetClass="entr" presetSubtype="0" fill="hold" grpId="1" nodeType="withEffect">
                                  <p:stCondLst>
                                    <p:cond delay="1700"/>
                                  </p:stCondLst>
                                  <p:childTnLst>
                                    <p:set>
                                      <p:cBhvr>
                                        <p:cTn id="181" dur="1" fill="hold">
                                          <p:stCondLst>
                                            <p:cond delay="0"/>
                                          </p:stCondLst>
                                        </p:cTn>
                                        <p:tgtEl>
                                          <p:spTgt spid="41"/>
                                        </p:tgtEl>
                                        <p:attrNameLst>
                                          <p:attrName>style.visibility</p:attrName>
                                        </p:attrNameLst>
                                      </p:cBhvr>
                                      <p:to>
                                        <p:strVal val="visible"/>
                                      </p:to>
                                    </p:set>
                                    <p:animEffect transition="in" filter="fade">
                                      <p:cBhvr>
                                        <p:cTn id="182" dur="250"/>
                                        <p:tgtEl>
                                          <p:spTgt spid="41"/>
                                        </p:tgtEl>
                                      </p:cBhvr>
                                    </p:animEffect>
                                    <p:anim calcmode="lin" valueType="num">
                                      <p:cBhvr>
                                        <p:cTn id="183" dur="250" fill="hold"/>
                                        <p:tgtEl>
                                          <p:spTgt spid="41"/>
                                        </p:tgtEl>
                                        <p:attrNameLst>
                                          <p:attrName>ppt_w</p:attrName>
                                        </p:attrNameLst>
                                      </p:cBhvr>
                                      <p:tavLst>
                                        <p:tav tm="0" fmla="#ppt_w*sin(2.5*pi*$)">
                                          <p:val>
                                            <p:fltVal val="0"/>
                                          </p:val>
                                        </p:tav>
                                        <p:tav tm="100000">
                                          <p:val>
                                            <p:fltVal val="1"/>
                                          </p:val>
                                        </p:tav>
                                      </p:tavLst>
                                    </p:anim>
                                    <p:anim calcmode="lin" valueType="num">
                                      <p:cBhvr>
                                        <p:cTn id="184" dur="250" fill="hold"/>
                                        <p:tgtEl>
                                          <p:spTgt spid="41"/>
                                        </p:tgtEl>
                                        <p:attrNameLst>
                                          <p:attrName>ppt_h</p:attrName>
                                        </p:attrNameLst>
                                      </p:cBhvr>
                                      <p:tavLst>
                                        <p:tav tm="0">
                                          <p:val>
                                            <p:strVal val="#ppt_h"/>
                                          </p:val>
                                        </p:tav>
                                        <p:tav tm="100000">
                                          <p:val>
                                            <p:strVal val="#ppt_h"/>
                                          </p:val>
                                        </p:tav>
                                      </p:tavLst>
                                    </p:anim>
                                  </p:childTnLst>
                                </p:cTn>
                              </p:par>
                              <p:par>
                                <p:cTn id="185" presetID="45" presetClass="entr" presetSubtype="0" fill="hold" grpId="1" nodeType="withEffect">
                                  <p:stCondLst>
                                    <p:cond delay="1800"/>
                                  </p:stCondLst>
                                  <p:childTnLst>
                                    <p:set>
                                      <p:cBhvr>
                                        <p:cTn id="186" dur="1" fill="hold">
                                          <p:stCondLst>
                                            <p:cond delay="0"/>
                                          </p:stCondLst>
                                        </p:cTn>
                                        <p:tgtEl>
                                          <p:spTgt spid="42"/>
                                        </p:tgtEl>
                                        <p:attrNameLst>
                                          <p:attrName>style.visibility</p:attrName>
                                        </p:attrNameLst>
                                      </p:cBhvr>
                                      <p:to>
                                        <p:strVal val="visible"/>
                                      </p:to>
                                    </p:set>
                                    <p:animEffect transition="in" filter="fade">
                                      <p:cBhvr>
                                        <p:cTn id="187" dur="250"/>
                                        <p:tgtEl>
                                          <p:spTgt spid="42"/>
                                        </p:tgtEl>
                                      </p:cBhvr>
                                    </p:animEffect>
                                    <p:anim calcmode="lin" valueType="num">
                                      <p:cBhvr>
                                        <p:cTn id="188" dur="250" fill="hold"/>
                                        <p:tgtEl>
                                          <p:spTgt spid="42"/>
                                        </p:tgtEl>
                                        <p:attrNameLst>
                                          <p:attrName>ppt_w</p:attrName>
                                        </p:attrNameLst>
                                      </p:cBhvr>
                                      <p:tavLst>
                                        <p:tav tm="0" fmla="#ppt_w*sin(2.5*pi*$)">
                                          <p:val>
                                            <p:fltVal val="0"/>
                                          </p:val>
                                        </p:tav>
                                        <p:tav tm="100000">
                                          <p:val>
                                            <p:fltVal val="1"/>
                                          </p:val>
                                        </p:tav>
                                      </p:tavLst>
                                    </p:anim>
                                    <p:anim calcmode="lin" valueType="num">
                                      <p:cBhvr>
                                        <p:cTn id="189" dur="250" fill="hold"/>
                                        <p:tgtEl>
                                          <p:spTgt spid="42"/>
                                        </p:tgtEl>
                                        <p:attrNameLst>
                                          <p:attrName>ppt_h</p:attrName>
                                        </p:attrNameLst>
                                      </p:cBhvr>
                                      <p:tavLst>
                                        <p:tav tm="0">
                                          <p:val>
                                            <p:strVal val="#ppt_h"/>
                                          </p:val>
                                        </p:tav>
                                        <p:tav tm="100000">
                                          <p:val>
                                            <p:strVal val="#ppt_h"/>
                                          </p:val>
                                        </p:tav>
                                      </p:tavLst>
                                    </p:anim>
                                  </p:childTnLst>
                                </p:cTn>
                              </p:par>
                            </p:childTnLst>
                          </p:cTn>
                        </p:par>
                        <p:par>
                          <p:cTn id="190" fill="hold">
                            <p:stCondLst>
                              <p:cond delay="3150"/>
                            </p:stCondLst>
                            <p:childTnLst>
                              <p:par>
                                <p:cTn id="191" presetID="10" presetClass="entr" presetSubtype="0" fill="hold" grpId="0" nodeType="afterEffect">
                                  <p:stCondLst>
                                    <p:cond delay="0"/>
                                  </p:stCondLst>
                                  <p:childTnLst>
                                    <p:set>
                                      <p:cBhvr>
                                        <p:cTn id="192" dur="1" fill="hold">
                                          <p:stCondLst>
                                            <p:cond delay="0"/>
                                          </p:stCondLst>
                                        </p:cTn>
                                        <p:tgtEl>
                                          <p:spTgt spid="34">
                                            <p:txEl>
                                              <p:pRg st="0" end="0"/>
                                            </p:txEl>
                                          </p:spTgt>
                                        </p:tgtEl>
                                        <p:attrNameLst>
                                          <p:attrName>style.visibility</p:attrName>
                                        </p:attrNameLst>
                                      </p:cBhvr>
                                      <p:to>
                                        <p:strVal val="visible"/>
                                      </p:to>
                                    </p:set>
                                    <p:animEffect transition="in" filter="fade">
                                      <p:cBhvr>
                                        <p:cTn id="193" dur="25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32" grpId="0"/>
      <p:bldP spid="33" grpId="0" build="p">
        <p:tmplLst>
          <p:tmpl lvl="1">
            <p:tnLst>
              <p:par>
                <p:cTn presetID="2" presetClass="entr" presetSubtype="2" decel="100000" fill="hold" nodeType="withEffect">
                  <p:stCondLst>
                    <p:cond delay="150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250" fill="hold"/>
                        <p:tgtEl>
                          <p:spTgt spid="33"/>
                        </p:tgtEl>
                        <p:attrNameLst>
                          <p:attrName>ppt_x</p:attrName>
                        </p:attrNameLst>
                      </p:cBhvr>
                      <p:tavLst>
                        <p:tav tm="0">
                          <p:val>
                            <p:strVal val="1+#ppt_w/2"/>
                          </p:val>
                        </p:tav>
                        <p:tav tm="100000">
                          <p:val>
                            <p:strVal val="#ppt_x"/>
                          </p:val>
                        </p:tav>
                      </p:tavLst>
                    </p:anim>
                    <p:anim calcmode="lin" valueType="num">
                      <p:cBhvr additive="base">
                        <p:cTn dur="250" fill="hold"/>
                        <p:tgtEl>
                          <p:spTgt spid="33"/>
                        </p:tgtEl>
                        <p:attrNameLst>
                          <p:attrName>ppt_y</p:attrName>
                        </p:attrNameLst>
                      </p:cBhvr>
                      <p:tavLst>
                        <p:tav tm="0">
                          <p:val>
                            <p:strVal val="#ppt_y"/>
                          </p:val>
                        </p:tav>
                        <p:tav tm="100000">
                          <p:val>
                            <p:strVal val="#ppt_y"/>
                          </p:val>
                        </p:tav>
                      </p:tavLst>
                    </p:anim>
                  </p:childTnLst>
                </p:cTn>
              </p:par>
            </p:tnLst>
          </p:tmpl>
        </p:tmplLst>
      </p:bldP>
      <p:bldP spid="34" grpId="0" build="p">
        <p:tmplLst>
          <p:tmpl lvl="1">
            <p:tnLst>
              <p:par>
                <p:cTn presetID="10" presetClass="entr" presetSubtype="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250"/>
                        <p:tgtEl>
                          <p:spTgt spid="34"/>
                        </p:tgtEl>
                      </p:cBhvr>
                    </p:animEffect>
                  </p:childTnLst>
                </p:cTn>
              </p:par>
            </p:tnLst>
          </p:tmpl>
        </p:tmplLst>
      </p:bldP>
      <p:bldP spid="39" grpId="0" animBg="1"/>
      <p:bldP spid="39" grpId="1" animBg="1"/>
      <p:bldP spid="40" grpId="0" animBg="1"/>
      <p:bldP spid="40" grpId="1" animBg="1"/>
      <p:bldP spid="41" grpId="0" animBg="1"/>
      <p:bldP spid="41" grpId="1" animBg="1"/>
      <p:bldP spid="42" grpId="0" animBg="1"/>
      <p:bldP spid="42" grpId="1" animBg="1"/>
    </p:bldLst>
  </p:timing>
  <p:extLst>
    <p:ext uri="{DCECCB84-F9BA-43D5-87BE-67443E8EF086}">
      <p15:sldGuideLst xmlns:p15="http://schemas.microsoft.com/office/powerpoint/2012/main">
        <p15:guide id="1" orient="horz" pos="3240" userDrawn="1">
          <p15:clr>
            <a:srgbClr val="FBAE40"/>
          </p15:clr>
        </p15:guide>
        <p15:guide id="2" pos="5759"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1371481" y="3972857"/>
            <a:ext cx="15543451" cy="1585999"/>
          </a:xfrm>
        </p:spPr>
        <p:txBody>
          <a:bodyPr anchor="t">
            <a:noAutofit/>
          </a:bodyPr>
          <a:lstStyle>
            <a:lvl1pPr algn="ctr">
              <a:defRPr sz="9600" baseline="0">
                <a:solidFill>
                  <a:schemeClr val="accent3"/>
                </a:solidFill>
                <a:latin typeface="Route 159 UltraLight" pitchFamily="50" charset="0"/>
              </a:defRPr>
            </a:lvl1pPr>
          </a:lstStyle>
          <a:p>
            <a:r>
              <a:rPr kumimoji="1" lang="en-US" altLang="ja-JP" dirty="0"/>
              <a:t>TEXT GOES HERE</a:t>
            </a:r>
            <a:endParaRPr kumimoji="1" lang="ja-JP" altLang="en-US" dirty="0"/>
          </a:p>
        </p:txBody>
      </p:sp>
      <p:sp>
        <p:nvSpPr>
          <p:cNvPr id="3" name="サブタイトル 2"/>
          <p:cNvSpPr>
            <a:spLocks noGrp="1"/>
          </p:cNvSpPr>
          <p:nvPr>
            <p:ph type="subTitle" idx="1" hasCustomPrompt="1"/>
          </p:nvPr>
        </p:nvSpPr>
        <p:spPr>
          <a:xfrm>
            <a:off x="1366342" y="7112000"/>
            <a:ext cx="15553728" cy="2928044"/>
          </a:xfrm>
        </p:spPr>
        <p:txBody>
          <a:bodyPr anchor="b">
            <a:normAutofit/>
          </a:bodyPr>
          <a:lstStyle>
            <a:lvl1pPr marL="0" indent="0" algn="ctr">
              <a:buNone/>
              <a:defRPr sz="2000">
                <a:solidFill>
                  <a:schemeClr val="tx1">
                    <a:tint val="75000"/>
                  </a:schemeClr>
                </a:solidFill>
                <a:latin typeface="Open Sans Light" panose="020B0306030504020204" pitchFamily="34" charset="0"/>
                <a:cs typeface="Open Sans Light" panose="020B0306030504020204"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kumimoji="1" lang="en-US" altLang="ja-JP" dirty="0"/>
              <a:t>Information</a:t>
            </a:r>
            <a:endParaRPr kumimoji="1" lang="ja-JP" altLang="en-US" dirty="0"/>
          </a:p>
        </p:txBody>
      </p:sp>
      <p:sp>
        <p:nvSpPr>
          <p:cNvPr id="9" name="テキスト プレースホルダー 8"/>
          <p:cNvSpPr>
            <a:spLocks noGrp="1"/>
          </p:cNvSpPr>
          <p:nvPr>
            <p:ph type="body" sz="quarter" idx="10" hasCustomPrompt="1"/>
          </p:nvPr>
        </p:nvSpPr>
        <p:spPr>
          <a:xfrm>
            <a:off x="1366342" y="5503590"/>
            <a:ext cx="15553728" cy="864046"/>
          </a:xfrm>
        </p:spPr>
        <p:txBody>
          <a:bodyPr anchor="b">
            <a:noAutofit/>
          </a:bodyPr>
          <a:lstStyle>
            <a:lvl1pPr algn="ctr">
              <a:defRPr sz="4000">
                <a:solidFill>
                  <a:schemeClr val="tx2"/>
                </a:solidFill>
                <a:latin typeface="Route 159 UltraLight" pitchFamily="50" charset="0"/>
              </a:defRPr>
            </a:lvl1pPr>
          </a:lstStyle>
          <a:p>
            <a:pPr lvl="0"/>
            <a:r>
              <a:rPr kumimoji="1" lang="en-US" altLang="ja-JP" dirty="0"/>
              <a:t>Subtitle goes here</a:t>
            </a:r>
            <a:endParaRPr kumimoji="1" lang="ja-JP" altLang="en-US" dirty="0"/>
          </a:p>
        </p:txBody>
      </p:sp>
      <p:grpSp>
        <p:nvGrpSpPr>
          <p:cNvPr id="6" name="グループ化 5"/>
          <p:cNvGrpSpPr/>
          <p:nvPr userDrawn="1"/>
        </p:nvGrpSpPr>
        <p:grpSpPr>
          <a:xfrm>
            <a:off x="8595214" y="6644399"/>
            <a:ext cx="1088138" cy="188527"/>
            <a:chOff x="8595214" y="6592642"/>
            <a:chExt cx="1088138" cy="188527"/>
          </a:xfrm>
        </p:grpSpPr>
        <p:sp>
          <p:nvSpPr>
            <p:cNvPr id="24" name="円/楕円 23"/>
            <p:cNvSpPr/>
            <p:nvPr userDrawn="1"/>
          </p:nvSpPr>
          <p:spPr>
            <a:xfrm>
              <a:off x="9048943"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円/楕円 24"/>
            <p:cNvSpPr/>
            <p:nvPr userDrawn="1"/>
          </p:nvSpPr>
          <p:spPr>
            <a:xfrm>
              <a:off x="8595214"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円/楕円 25"/>
            <p:cNvSpPr/>
            <p:nvPr userDrawn="1"/>
          </p:nvSpPr>
          <p:spPr>
            <a:xfrm>
              <a:off x="9494825"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Tree>
    <p:extLst>
      <p:ext uri="{BB962C8B-B14F-4D97-AF65-F5344CB8AC3E}">
        <p14:creationId xmlns:p14="http://schemas.microsoft.com/office/powerpoint/2010/main" val="144291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iterate type="wd">
                                    <p:tmPct val="10000"/>
                                  </p:iterate>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25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8" dur="250" fill="hold"/>
                                        <p:tgtEl>
                                          <p:spTgt spid="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3" decel="100000" fill="hold" grpId="0" nodeType="withEffect">
                                  <p:stCondLst>
                                    <p:cond delay="0"/>
                                  </p:stCondLst>
                                  <p:iterate type="wd">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250" fill="hold"/>
                                        <p:tgtEl>
                                          <p:spTgt spid="2"/>
                                        </p:tgtEl>
                                        <p:attrNameLst>
                                          <p:attrName>ppt_x</p:attrName>
                                        </p:attrNameLst>
                                      </p:cBhvr>
                                      <p:tavLst>
                                        <p:tav tm="0">
                                          <p:val>
                                            <p:strVal val="1+#ppt_w/2"/>
                                          </p:val>
                                        </p:tav>
                                        <p:tav tm="100000">
                                          <p:val>
                                            <p:strVal val="#ppt_x"/>
                                          </p:val>
                                        </p:tav>
                                      </p:tavLst>
                                    </p:anim>
                                    <p:anim calcmode="lin" valueType="num">
                                      <p:cBhvr additive="base">
                                        <p:cTn id="12" dur="250" fill="hold"/>
                                        <p:tgtEl>
                                          <p:spTgt spid="2"/>
                                        </p:tgtEl>
                                        <p:attrNameLst>
                                          <p:attrName>ppt_y</p:attrName>
                                        </p:attrNameLst>
                                      </p:cBhvr>
                                      <p:tavLst>
                                        <p:tav tm="0">
                                          <p:val>
                                            <p:strVal val="0-#ppt_h/2"/>
                                          </p:val>
                                        </p:tav>
                                        <p:tav tm="100000">
                                          <p:val>
                                            <p:strVal val="#ppt_y"/>
                                          </p:val>
                                        </p:tav>
                                      </p:tavLst>
                                    </p:anim>
                                  </p:childTnLst>
                                </p:cTn>
                              </p:par>
                            </p:childTnLst>
                          </p:cTn>
                        </p:par>
                        <p:par>
                          <p:cTn id="13" fill="hold">
                            <p:stCondLst>
                              <p:cond delay="300"/>
                            </p:stCondLst>
                            <p:childTnLst>
                              <p:par>
                                <p:cTn id="14" presetID="10" presetClass="entr" presetSubtype="0" fill="hold" nodeType="after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50"/>
                                        <p:tgtEl>
                                          <p:spTgt spid="6"/>
                                        </p:tgtEl>
                                      </p:cBhvr>
                                    </p:animEffect>
                                  </p:childTnLst>
                                </p:cTn>
                              </p:par>
                            </p:childTnLst>
                          </p:cTn>
                        </p:par>
                        <p:par>
                          <p:cTn id="17" fill="hold">
                            <p:stCondLst>
                              <p:cond delay="1050"/>
                            </p:stCondLst>
                            <p:childTnLst>
                              <p:par>
                                <p:cTn id="18" presetID="10" presetClass="entr" presetSubtype="0" fill="hold" grpId="0" nodeType="after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25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250"/>
                        <p:tgtEl>
                          <p:spTgt spid="3"/>
                        </p:tgtEl>
                      </p:cBhvr>
                    </p:animEffect>
                  </p:childTnLst>
                </p:cTn>
              </p:par>
            </p:tnLst>
          </p:tmpl>
        </p:tmplLst>
      </p:bldP>
      <p:bldP spid="9"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250" fill="hold"/>
                        <p:tgtEl>
                          <p:spTgt spid="9"/>
                        </p:tgtEl>
                        <p:attrNameLst>
                          <p:attrName>ppt_x</p:attrName>
                        </p:attrNameLst>
                      </p:cBhvr>
                      <p:tavLst>
                        <p:tav tm="0">
                          <p:val>
                            <p:strVal val="1+#ppt_w/2"/>
                          </p:val>
                        </p:tav>
                        <p:tav tm="100000">
                          <p:val>
                            <p:strVal val="#ppt_x"/>
                          </p:val>
                        </p:tav>
                      </p:tavLst>
                    </p:anim>
                    <p:anim calcmode="lin" valueType="num">
                      <p:cBhvr additive="base">
                        <p:cTn dur="250" fill="hold"/>
                        <p:tgtEl>
                          <p:spTgt spid="9"/>
                        </p:tgtEl>
                        <p:attrNameLst>
                          <p:attrName>ppt_y</p:attrName>
                        </p:attrNameLst>
                      </p:cBhvr>
                      <p:tavLst>
                        <p:tav tm="0">
                          <p:val>
                            <p:strVal val="#ppt_y"/>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3240" userDrawn="1">
          <p15:clr>
            <a:srgbClr val="FBAE40"/>
          </p15:clr>
        </p15:guide>
        <p15:guide id="2" pos="5759"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sp>
        <p:nvSpPr>
          <p:cNvPr id="6" name="テキスト プレースホルダー 5"/>
          <p:cNvSpPr>
            <a:spLocks noGrp="1"/>
          </p:cNvSpPr>
          <p:nvPr>
            <p:ph type="body" sz="quarter" idx="11" hasCustomPrompt="1"/>
          </p:nvPr>
        </p:nvSpPr>
        <p:spPr>
          <a:xfrm>
            <a:off x="649736" y="2911252"/>
            <a:ext cx="6768554" cy="6768554"/>
          </a:xfrm>
          <a:prstGeom prst="ellipse">
            <a:avLst/>
          </a:prstGeom>
          <a:solidFill>
            <a:schemeClr val="accent1">
              <a:alpha val="8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502246" y="2263180"/>
            <a:ext cx="1440160" cy="1440160"/>
          </a:xfrm>
          <a:prstGeom prst="ellipse">
            <a:avLst/>
          </a:prstGeom>
          <a:solidFill>
            <a:schemeClr val="accent3">
              <a:alpha val="80000"/>
            </a:schemeClr>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8" name="テキスト プレースホルダー 5"/>
          <p:cNvSpPr>
            <a:spLocks noGrp="1"/>
          </p:cNvSpPr>
          <p:nvPr>
            <p:ph type="body" sz="quarter" idx="13" hasCustomPrompt="1"/>
          </p:nvPr>
        </p:nvSpPr>
        <p:spPr>
          <a:xfrm>
            <a:off x="7594055" y="6766640"/>
            <a:ext cx="936104" cy="936104"/>
          </a:xfrm>
          <a:prstGeom prst="ellipse">
            <a:avLst/>
          </a:prstGeom>
          <a:solidFill>
            <a:schemeClr val="accent2">
              <a:alpha val="80000"/>
            </a:schemeClr>
          </a:solidFill>
        </p:spPr>
        <p:txBody>
          <a:bodyPr/>
          <a:lstStyle/>
          <a:p>
            <a:pPr lvl="0"/>
            <a:r>
              <a:rPr kumimoji="1" lang="en-US" altLang="ja-JP" dirty="0"/>
              <a:t> </a:t>
            </a:r>
            <a:endParaRPr kumimoji="1" lang="ja-JP" altLang="en-US" dirty="0"/>
          </a:p>
        </p:txBody>
      </p:sp>
      <p:sp>
        <p:nvSpPr>
          <p:cNvPr id="9" name="テキスト プレースホルダー 5"/>
          <p:cNvSpPr>
            <a:spLocks noGrp="1"/>
          </p:cNvSpPr>
          <p:nvPr>
            <p:ph type="body" sz="quarter" idx="14" hasCustomPrompt="1"/>
          </p:nvPr>
        </p:nvSpPr>
        <p:spPr>
          <a:xfrm>
            <a:off x="7577521" y="7951812"/>
            <a:ext cx="1403177" cy="1403177"/>
          </a:xfrm>
          <a:prstGeom prst="ellipse">
            <a:avLst/>
          </a:prstGeom>
          <a:solidFill>
            <a:schemeClr val="accent5">
              <a:alpha val="80000"/>
            </a:schemeClr>
          </a:solidFill>
        </p:spPr>
        <p:txBody>
          <a:bodyPr/>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5" hasCustomPrompt="1"/>
          </p:nvPr>
        </p:nvSpPr>
        <p:spPr>
          <a:xfrm>
            <a:off x="610258" y="2263180"/>
            <a:ext cx="1224136" cy="1440160"/>
          </a:xfrm>
        </p:spPr>
        <p:txBody>
          <a:bodyPr anchor="ctr">
            <a:noAutofit/>
          </a:bodyPr>
          <a:lstStyle>
            <a:lvl1pPr algn="ctr">
              <a:defRPr sz="540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9</a:t>
            </a:r>
            <a:endParaRPr kumimoji="1" lang="ja-JP" altLang="en-US" dirty="0"/>
          </a:p>
        </p:txBody>
      </p:sp>
      <p:sp>
        <p:nvSpPr>
          <p:cNvPr id="14" name="テキスト プレースホルダー 6"/>
          <p:cNvSpPr>
            <a:spLocks noGrp="1"/>
          </p:cNvSpPr>
          <p:nvPr>
            <p:ph type="body" sz="quarter" idx="17" hasCustomPrompt="1"/>
          </p:nvPr>
        </p:nvSpPr>
        <p:spPr>
          <a:xfrm>
            <a:off x="865661" y="6439644"/>
            <a:ext cx="6336704" cy="1008112"/>
          </a:xfrm>
        </p:spPr>
        <p:txBody>
          <a:bodyPr anchor="ctr">
            <a:normAutofit/>
          </a:bodyPr>
          <a:lstStyle>
            <a:lvl1pPr algn="ctr">
              <a:defRPr sz="4400"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
        <p:nvSpPr>
          <p:cNvPr id="16" name="テキスト プレースホルダー 5"/>
          <p:cNvSpPr>
            <a:spLocks noGrp="1"/>
          </p:cNvSpPr>
          <p:nvPr>
            <p:ph type="body" sz="quarter" idx="18" hasCustomPrompt="1"/>
          </p:nvPr>
        </p:nvSpPr>
        <p:spPr>
          <a:xfrm>
            <a:off x="9431238" y="8298184"/>
            <a:ext cx="1185172" cy="1185172"/>
          </a:xfrm>
          <a:prstGeom prst="ellipse">
            <a:avLst/>
          </a:prstGeom>
          <a:solidFill>
            <a:schemeClr val="accent6">
              <a:alpha val="80000"/>
            </a:schemeClr>
          </a:solidFill>
        </p:spPr>
        <p:txBody>
          <a:bodyPr/>
          <a:lstStyle/>
          <a:p>
            <a:pPr lvl="0"/>
            <a:r>
              <a:rPr kumimoji="1" lang="en-US" altLang="ja-JP" dirty="0"/>
              <a:t> </a:t>
            </a:r>
            <a:endParaRPr kumimoji="1" lang="ja-JP" altLang="en-US" dirty="0"/>
          </a:p>
        </p:txBody>
      </p:sp>
      <p:sp>
        <p:nvSpPr>
          <p:cNvPr id="17" name="テキスト プレースホルダー 5"/>
          <p:cNvSpPr>
            <a:spLocks noGrp="1"/>
          </p:cNvSpPr>
          <p:nvPr>
            <p:ph type="body" sz="quarter" idx="19" hasCustomPrompt="1"/>
          </p:nvPr>
        </p:nvSpPr>
        <p:spPr>
          <a:xfrm>
            <a:off x="2086422" y="1872979"/>
            <a:ext cx="792087" cy="792087"/>
          </a:xfrm>
          <a:prstGeom prst="ellipse">
            <a:avLst/>
          </a:prstGeom>
          <a:solidFill>
            <a:schemeClr val="accent4">
              <a:alpha val="8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4072937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250" fill="hold"/>
                                        <p:tgtEl>
                                          <p:spTgt spid="17"/>
                                        </p:tgtEl>
                                        <p:attrNameLst>
                                          <p:attrName>ppt_x</p:attrName>
                                        </p:attrNameLst>
                                      </p:cBhvr>
                                      <p:tavLst>
                                        <p:tav tm="0">
                                          <p:val>
                                            <p:strVal val="0-#ppt_w/2"/>
                                          </p:val>
                                        </p:tav>
                                        <p:tav tm="100000">
                                          <p:val>
                                            <p:strVal val="#ppt_x"/>
                                          </p:val>
                                        </p:tav>
                                      </p:tavLst>
                                    </p:anim>
                                    <p:anim calcmode="lin" valueType="num">
                                      <p:cBhvr additive="base">
                                        <p:cTn id="8" dur="250" fill="hold"/>
                                        <p:tgtEl>
                                          <p:spTgt spid="17"/>
                                        </p:tgtEl>
                                        <p:attrNameLst>
                                          <p:attrName>ppt_y</p:attrName>
                                        </p:attrNameLst>
                                      </p:cBhvr>
                                      <p:tavLst>
                                        <p:tav tm="0">
                                          <p:val>
                                            <p:strVal val="1+#ppt_h/2"/>
                                          </p:val>
                                        </p:tav>
                                        <p:tav tm="100000">
                                          <p:val>
                                            <p:strVal val="#ppt_y"/>
                                          </p:val>
                                        </p:tav>
                                      </p:tavLst>
                                    </p:anim>
                                  </p:childTnLst>
                                </p:cTn>
                              </p:par>
                              <p:par>
                                <p:cTn id="9" presetID="45" presetClass="entr" presetSubtype="0" fill="hold" grpId="1" nodeType="with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250"/>
                                        <p:tgtEl>
                                          <p:spTgt spid="17"/>
                                        </p:tgtEl>
                                      </p:cBhvr>
                                    </p:animEffect>
                                    <p:anim calcmode="lin" valueType="num">
                                      <p:cBhvr>
                                        <p:cTn id="12" dur="250" fill="hold"/>
                                        <p:tgtEl>
                                          <p:spTgt spid="17"/>
                                        </p:tgtEl>
                                        <p:attrNameLst>
                                          <p:attrName>ppt_w</p:attrName>
                                        </p:attrNameLst>
                                      </p:cBhvr>
                                      <p:tavLst>
                                        <p:tav tm="0" fmla="#ppt_w*sin(2.5*pi*$)">
                                          <p:val>
                                            <p:fltVal val="0"/>
                                          </p:val>
                                        </p:tav>
                                        <p:tav tm="100000">
                                          <p:val>
                                            <p:fltVal val="1"/>
                                          </p:val>
                                        </p:tav>
                                      </p:tavLst>
                                    </p:anim>
                                    <p:anim calcmode="lin" valueType="num">
                                      <p:cBhvr>
                                        <p:cTn id="13" dur="250" fill="hold"/>
                                        <p:tgtEl>
                                          <p:spTgt spid="17"/>
                                        </p:tgtEl>
                                        <p:attrNameLst>
                                          <p:attrName>ppt_h</p:attrName>
                                        </p:attrNameLst>
                                      </p:cBhvr>
                                      <p:tavLst>
                                        <p:tav tm="0">
                                          <p:val>
                                            <p:strVal val="#ppt_h"/>
                                          </p:val>
                                        </p:tav>
                                        <p:tav tm="100000">
                                          <p:val>
                                            <p:strVal val="#ppt_h"/>
                                          </p:val>
                                        </p:tav>
                                      </p:tavLst>
                                    </p:anim>
                                  </p:childTnLst>
                                </p:cTn>
                              </p:par>
                              <p:par>
                                <p:cTn id="14" presetID="2" presetClass="entr" presetSubtype="12" decel="100000" fill="hold" grpId="0" nodeType="withEffect">
                                  <p:stCondLst>
                                    <p:cond delay="1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250" fill="hold"/>
                                        <p:tgtEl>
                                          <p:spTgt spid="7"/>
                                        </p:tgtEl>
                                        <p:attrNameLst>
                                          <p:attrName>ppt_x</p:attrName>
                                        </p:attrNameLst>
                                      </p:cBhvr>
                                      <p:tavLst>
                                        <p:tav tm="0">
                                          <p:val>
                                            <p:strVal val="0-#ppt_w/2"/>
                                          </p:val>
                                        </p:tav>
                                        <p:tav tm="100000">
                                          <p:val>
                                            <p:strVal val="#ppt_x"/>
                                          </p:val>
                                        </p:tav>
                                      </p:tavLst>
                                    </p:anim>
                                    <p:anim calcmode="lin" valueType="num">
                                      <p:cBhvr additive="base">
                                        <p:cTn id="17" dur="250" fill="hold"/>
                                        <p:tgtEl>
                                          <p:spTgt spid="7"/>
                                        </p:tgtEl>
                                        <p:attrNameLst>
                                          <p:attrName>ppt_y</p:attrName>
                                        </p:attrNameLst>
                                      </p:cBhvr>
                                      <p:tavLst>
                                        <p:tav tm="0">
                                          <p:val>
                                            <p:strVal val="1+#ppt_h/2"/>
                                          </p:val>
                                        </p:tav>
                                        <p:tav tm="100000">
                                          <p:val>
                                            <p:strVal val="#ppt_y"/>
                                          </p:val>
                                        </p:tav>
                                      </p:tavLst>
                                    </p:anim>
                                  </p:childTnLst>
                                </p:cTn>
                              </p:par>
                              <p:par>
                                <p:cTn id="18" presetID="45" presetClass="entr" presetSubtype="0" fill="hold" grpId="1" nodeType="withEffect">
                                  <p:stCondLst>
                                    <p:cond delay="1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250"/>
                                        <p:tgtEl>
                                          <p:spTgt spid="7"/>
                                        </p:tgtEl>
                                      </p:cBhvr>
                                    </p:animEffect>
                                    <p:anim calcmode="lin" valueType="num">
                                      <p:cBhvr>
                                        <p:cTn id="21" dur="250" fill="hold"/>
                                        <p:tgtEl>
                                          <p:spTgt spid="7"/>
                                        </p:tgtEl>
                                        <p:attrNameLst>
                                          <p:attrName>ppt_w</p:attrName>
                                        </p:attrNameLst>
                                      </p:cBhvr>
                                      <p:tavLst>
                                        <p:tav tm="0" fmla="#ppt_w*sin(2.5*pi*$)">
                                          <p:val>
                                            <p:fltVal val="0"/>
                                          </p:val>
                                        </p:tav>
                                        <p:tav tm="100000">
                                          <p:val>
                                            <p:fltVal val="1"/>
                                          </p:val>
                                        </p:tav>
                                      </p:tavLst>
                                    </p:anim>
                                    <p:anim calcmode="lin" valueType="num">
                                      <p:cBhvr>
                                        <p:cTn id="22" dur="250" fill="hold"/>
                                        <p:tgtEl>
                                          <p:spTgt spid="7"/>
                                        </p:tgtEl>
                                        <p:attrNameLst>
                                          <p:attrName>ppt_h</p:attrName>
                                        </p:attrNameLst>
                                      </p:cBhvr>
                                      <p:tavLst>
                                        <p:tav tm="0">
                                          <p:val>
                                            <p:strVal val="#ppt_h"/>
                                          </p:val>
                                        </p:tav>
                                        <p:tav tm="100000">
                                          <p:val>
                                            <p:strVal val="#ppt_h"/>
                                          </p:val>
                                        </p:tav>
                                      </p:tavLst>
                                    </p:anim>
                                  </p:childTnLst>
                                </p:cTn>
                              </p:par>
                              <p:par>
                                <p:cTn id="23" presetID="2" presetClass="entr" presetSubtype="12" decel="100000" fill="hold" grpId="0" nodeType="withEffect">
                                  <p:stCondLst>
                                    <p:cond delay="10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250" fill="hold"/>
                                        <p:tgtEl>
                                          <p:spTgt spid="11"/>
                                        </p:tgtEl>
                                        <p:attrNameLst>
                                          <p:attrName>ppt_x</p:attrName>
                                        </p:attrNameLst>
                                      </p:cBhvr>
                                      <p:tavLst>
                                        <p:tav tm="0">
                                          <p:val>
                                            <p:strVal val="0-#ppt_w/2"/>
                                          </p:val>
                                        </p:tav>
                                        <p:tav tm="100000">
                                          <p:val>
                                            <p:strVal val="#ppt_x"/>
                                          </p:val>
                                        </p:tav>
                                      </p:tavLst>
                                    </p:anim>
                                    <p:anim calcmode="lin" valueType="num">
                                      <p:cBhvr additive="base">
                                        <p:cTn id="26" dur="250" fill="hold"/>
                                        <p:tgtEl>
                                          <p:spTgt spid="11"/>
                                        </p:tgtEl>
                                        <p:attrNameLst>
                                          <p:attrName>ppt_y</p:attrName>
                                        </p:attrNameLst>
                                      </p:cBhvr>
                                      <p:tavLst>
                                        <p:tav tm="0">
                                          <p:val>
                                            <p:strVal val="1+#ppt_h/2"/>
                                          </p:val>
                                        </p:tav>
                                        <p:tav tm="100000">
                                          <p:val>
                                            <p:strVal val="#ppt_y"/>
                                          </p:val>
                                        </p:tav>
                                      </p:tavLst>
                                    </p:anim>
                                  </p:childTnLst>
                                </p:cTn>
                              </p:par>
                              <p:par>
                                <p:cTn id="27" presetID="45" presetClass="entr" presetSubtype="0" fill="hold" grpId="1" nodeType="withEffect">
                                  <p:stCondLst>
                                    <p:cond delay="20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250"/>
                                        <p:tgtEl>
                                          <p:spTgt spid="8"/>
                                        </p:tgtEl>
                                      </p:cBhvr>
                                    </p:animEffect>
                                    <p:anim calcmode="lin" valueType="num">
                                      <p:cBhvr>
                                        <p:cTn id="30" dur="250" fill="hold"/>
                                        <p:tgtEl>
                                          <p:spTgt spid="8"/>
                                        </p:tgtEl>
                                        <p:attrNameLst>
                                          <p:attrName>ppt_w</p:attrName>
                                        </p:attrNameLst>
                                      </p:cBhvr>
                                      <p:tavLst>
                                        <p:tav tm="0" fmla="#ppt_w*sin(2.5*pi*$)">
                                          <p:val>
                                            <p:fltVal val="0"/>
                                          </p:val>
                                        </p:tav>
                                        <p:tav tm="100000">
                                          <p:val>
                                            <p:fltVal val="1"/>
                                          </p:val>
                                        </p:tav>
                                      </p:tavLst>
                                    </p:anim>
                                    <p:anim calcmode="lin" valueType="num">
                                      <p:cBhvr>
                                        <p:cTn id="31" dur="250" fill="hold"/>
                                        <p:tgtEl>
                                          <p:spTgt spid="8"/>
                                        </p:tgtEl>
                                        <p:attrNameLst>
                                          <p:attrName>ppt_h</p:attrName>
                                        </p:attrNameLst>
                                      </p:cBhvr>
                                      <p:tavLst>
                                        <p:tav tm="0">
                                          <p:val>
                                            <p:strVal val="#ppt_h"/>
                                          </p:val>
                                        </p:tav>
                                        <p:tav tm="100000">
                                          <p:val>
                                            <p:strVal val="#ppt_h"/>
                                          </p:val>
                                        </p:tav>
                                      </p:tavLst>
                                    </p:anim>
                                  </p:childTnLst>
                                </p:cTn>
                              </p:par>
                              <p:par>
                                <p:cTn id="32" presetID="2" presetClass="entr" presetSubtype="12" decel="100000" fill="hold" grpId="0" nodeType="withEffect">
                                  <p:stCondLst>
                                    <p:cond delay="20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250" fill="hold"/>
                                        <p:tgtEl>
                                          <p:spTgt spid="8"/>
                                        </p:tgtEl>
                                        <p:attrNameLst>
                                          <p:attrName>ppt_x</p:attrName>
                                        </p:attrNameLst>
                                      </p:cBhvr>
                                      <p:tavLst>
                                        <p:tav tm="0">
                                          <p:val>
                                            <p:strVal val="0-#ppt_w/2"/>
                                          </p:val>
                                        </p:tav>
                                        <p:tav tm="100000">
                                          <p:val>
                                            <p:strVal val="#ppt_x"/>
                                          </p:val>
                                        </p:tav>
                                      </p:tavLst>
                                    </p:anim>
                                    <p:anim calcmode="lin" valueType="num">
                                      <p:cBhvr additive="base">
                                        <p:cTn id="35" dur="250" fill="hold"/>
                                        <p:tgtEl>
                                          <p:spTgt spid="8"/>
                                        </p:tgtEl>
                                        <p:attrNameLst>
                                          <p:attrName>ppt_y</p:attrName>
                                        </p:attrNameLst>
                                      </p:cBhvr>
                                      <p:tavLst>
                                        <p:tav tm="0">
                                          <p:val>
                                            <p:strVal val="1+#ppt_h/2"/>
                                          </p:val>
                                        </p:tav>
                                        <p:tav tm="100000">
                                          <p:val>
                                            <p:strVal val="#ppt_y"/>
                                          </p:val>
                                        </p:tav>
                                      </p:tavLst>
                                    </p:anim>
                                  </p:childTnLst>
                                </p:cTn>
                              </p:par>
                              <p:par>
                                <p:cTn id="36" presetID="45" presetClass="entr" presetSubtype="0" fill="hold" grpId="1" nodeType="withEffect">
                                  <p:stCondLst>
                                    <p:cond delay="30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250"/>
                                        <p:tgtEl>
                                          <p:spTgt spid="9"/>
                                        </p:tgtEl>
                                      </p:cBhvr>
                                    </p:animEffect>
                                    <p:anim calcmode="lin" valueType="num">
                                      <p:cBhvr>
                                        <p:cTn id="39" dur="250" fill="hold"/>
                                        <p:tgtEl>
                                          <p:spTgt spid="9"/>
                                        </p:tgtEl>
                                        <p:attrNameLst>
                                          <p:attrName>ppt_w</p:attrName>
                                        </p:attrNameLst>
                                      </p:cBhvr>
                                      <p:tavLst>
                                        <p:tav tm="0" fmla="#ppt_w*sin(2.5*pi*$)">
                                          <p:val>
                                            <p:fltVal val="0"/>
                                          </p:val>
                                        </p:tav>
                                        <p:tav tm="100000">
                                          <p:val>
                                            <p:fltVal val="1"/>
                                          </p:val>
                                        </p:tav>
                                      </p:tavLst>
                                    </p:anim>
                                    <p:anim calcmode="lin" valueType="num">
                                      <p:cBhvr>
                                        <p:cTn id="40" dur="250" fill="hold"/>
                                        <p:tgtEl>
                                          <p:spTgt spid="9"/>
                                        </p:tgtEl>
                                        <p:attrNameLst>
                                          <p:attrName>ppt_h</p:attrName>
                                        </p:attrNameLst>
                                      </p:cBhvr>
                                      <p:tavLst>
                                        <p:tav tm="0">
                                          <p:val>
                                            <p:strVal val="#ppt_h"/>
                                          </p:val>
                                        </p:tav>
                                        <p:tav tm="100000">
                                          <p:val>
                                            <p:strVal val="#ppt_h"/>
                                          </p:val>
                                        </p:tav>
                                      </p:tavLst>
                                    </p:anim>
                                  </p:childTnLst>
                                </p:cTn>
                              </p:par>
                              <p:par>
                                <p:cTn id="41" presetID="2" presetClass="entr" presetSubtype="12" decel="100000" fill="hold" grpId="0" nodeType="withEffect">
                                  <p:stCondLst>
                                    <p:cond delay="30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250" fill="hold"/>
                                        <p:tgtEl>
                                          <p:spTgt spid="9"/>
                                        </p:tgtEl>
                                        <p:attrNameLst>
                                          <p:attrName>ppt_x</p:attrName>
                                        </p:attrNameLst>
                                      </p:cBhvr>
                                      <p:tavLst>
                                        <p:tav tm="0">
                                          <p:val>
                                            <p:strVal val="0-#ppt_w/2"/>
                                          </p:val>
                                        </p:tav>
                                        <p:tav tm="100000">
                                          <p:val>
                                            <p:strVal val="#ppt_x"/>
                                          </p:val>
                                        </p:tav>
                                      </p:tavLst>
                                    </p:anim>
                                    <p:anim calcmode="lin" valueType="num">
                                      <p:cBhvr additive="base">
                                        <p:cTn id="44" dur="250" fill="hold"/>
                                        <p:tgtEl>
                                          <p:spTgt spid="9"/>
                                        </p:tgtEl>
                                        <p:attrNameLst>
                                          <p:attrName>ppt_y</p:attrName>
                                        </p:attrNameLst>
                                      </p:cBhvr>
                                      <p:tavLst>
                                        <p:tav tm="0">
                                          <p:val>
                                            <p:strVal val="1+#ppt_h/2"/>
                                          </p:val>
                                        </p:tav>
                                        <p:tav tm="100000">
                                          <p:val>
                                            <p:strVal val="#ppt_y"/>
                                          </p:val>
                                        </p:tav>
                                      </p:tavLst>
                                    </p:anim>
                                  </p:childTnLst>
                                </p:cTn>
                              </p:par>
                              <p:par>
                                <p:cTn id="45" presetID="2" presetClass="entr" presetSubtype="12" decel="100000" fill="hold" grpId="0" nodeType="withEffect">
                                  <p:stCondLst>
                                    <p:cond delay="40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250" fill="hold"/>
                                        <p:tgtEl>
                                          <p:spTgt spid="16"/>
                                        </p:tgtEl>
                                        <p:attrNameLst>
                                          <p:attrName>ppt_x</p:attrName>
                                        </p:attrNameLst>
                                      </p:cBhvr>
                                      <p:tavLst>
                                        <p:tav tm="0">
                                          <p:val>
                                            <p:strVal val="0-#ppt_w/2"/>
                                          </p:val>
                                        </p:tav>
                                        <p:tav tm="100000">
                                          <p:val>
                                            <p:strVal val="#ppt_x"/>
                                          </p:val>
                                        </p:tav>
                                      </p:tavLst>
                                    </p:anim>
                                    <p:anim calcmode="lin" valueType="num">
                                      <p:cBhvr additive="base">
                                        <p:cTn id="48" dur="250" fill="hold"/>
                                        <p:tgtEl>
                                          <p:spTgt spid="16"/>
                                        </p:tgtEl>
                                        <p:attrNameLst>
                                          <p:attrName>ppt_y</p:attrName>
                                        </p:attrNameLst>
                                      </p:cBhvr>
                                      <p:tavLst>
                                        <p:tav tm="0">
                                          <p:val>
                                            <p:strVal val="1+#ppt_h/2"/>
                                          </p:val>
                                        </p:tav>
                                        <p:tav tm="100000">
                                          <p:val>
                                            <p:strVal val="#ppt_y"/>
                                          </p:val>
                                        </p:tav>
                                      </p:tavLst>
                                    </p:anim>
                                  </p:childTnLst>
                                </p:cTn>
                              </p:par>
                              <p:par>
                                <p:cTn id="49" presetID="45" presetClass="entr" presetSubtype="0" fill="hold" grpId="1" nodeType="withEffect">
                                  <p:stCondLst>
                                    <p:cond delay="40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250"/>
                                        <p:tgtEl>
                                          <p:spTgt spid="16"/>
                                        </p:tgtEl>
                                      </p:cBhvr>
                                    </p:animEffect>
                                    <p:anim calcmode="lin" valueType="num">
                                      <p:cBhvr>
                                        <p:cTn id="52" dur="250" fill="hold"/>
                                        <p:tgtEl>
                                          <p:spTgt spid="16"/>
                                        </p:tgtEl>
                                        <p:attrNameLst>
                                          <p:attrName>ppt_w</p:attrName>
                                        </p:attrNameLst>
                                      </p:cBhvr>
                                      <p:tavLst>
                                        <p:tav tm="0" fmla="#ppt_w*sin(2.5*pi*$)">
                                          <p:val>
                                            <p:fltVal val="0"/>
                                          </p:val>
                                        </p:tav>
                                        <p:tav tm="100000">
                                          <p:val>
                                            <p:fltVal val="1"/>
                                          </p:val>
                                        </p:tav>
                                      </p:tavLst>
                                    </p:anim>
                                    <p:anim calcmode="lin" valueType="num">
                                      <p:cBhvr>
                                        <p:cTn id="53" dur="250" fill="hold"/>
                                        <p:tgtEl>
                                          <p:spTgt spid="16"/>
                                        </p:tgtEl>
                                        <p:attrNameLst>
                                          <p:attrName>ppt_h</p:attrName>
                                        </p:attrNameLst>
                                      </p:cBhvr>
                                      <p:tavLst>
                                        <p:tav tm="0">
                                          <p:val>
                                            <p:strVal val="#ppt_h"/>
                                          </p:val>
                                        </p:tav>
                                        <p:tav tm="100000">
                                          <p:val>
                                            <p:strVal val="#ppt_h"/>
                                          </p:val>
                                        </p:tav>
                                      </p:tavLst>
                                    </p:anim>
                                  </p:childTnLst>
                                </p:cTn>
                              </p:par>
                              <p:par>
                                <p:cTn id="54" presetID="2" presetClass="entr" presetSubtype="12" decel="100000" fill="hold" grpId="0" nodeType="withEffect">
                                  <p:stCondLst>
                                    <p:cond delay="500"/>
                                  </p:stCondLst>
                                  <p:childTnLst>
                                    <p:set>
                                      <p:cBhvr>
                                        <p:cTn id="55" dur="1" fill="hold">
                                          <p:stCondLst>
                                            <p:cond delay="0"/>
                                          </p:stCondLst>
                                        </p:cTn>
                                        <p:tgtEl>
                                          <p:spTgt spid="6"/>
                                        </p:tgtEl>
                                        <p:attrNameLst>
                                          <p:attrName>style.visibility</p:attrName>
                                        </p:attrNameLst>
                                      </p:cBhvr>
                                      <p:to>
                                        <p:strVal val="visible"/>
                                      </p:to>
                                    </p:set>
                                    <p:anim calcmode="lin" valueType="num">
                                      <p:cBhvr additive="base">
                                        <p:cTn id="56" dur="250" fill="hold"/>
                                        <p:tgtEl>
                                          <p:spTgt spid="6"/>
                                        </p:tgtEl>
                                        <p:attrNameLst>
                                          <p:attrName>ppt_x</p:attrName>
                                        </p:attrNameLst>
                                      </p:cBhvr>
                                      <p:tavLst>
                                        <p:tav tm="0">
                                          <p:val>
                                            <p:strVal val="0-#ppt_w/2"/>
                                          </p:val>
                                        </p:tav>
                                        <p:tav tm="100000">
                                          <p:val>
                                            <p:strVal val="#ppt_x"/>
                                          </p:val>
                                        </p:tav>
                                      </p:tavLst>
                                    </p:anim>
                                    <p:anim calcmode="lin" valueType="num">
                                      <p:cBhvr additive="base">
                                        <p:cTn id="57" dur="250" fill="hold"/>
                                        <p:tgtEl>
                                          <p:spTgt spid="6"/>
                                        </p:tgtEl>
                                        <p:attrNameLst>
                                          <p:attrName>ppt_y</p:attrName>
                                        </p:attrNameLst>
                                      </p:cBhvr>
                                      <p:tavLst>
                                        <p:tav tm="0">
                                          <p:val>
                                            <p:strVal val="1+#ppt_h/2"/>
                                          </p:val>
                                        </p:tav>
                                        <p:tav tm="100000">
                                          <p:val>
                                            <p:strVal val="#ppt_y"/>
                                          </p:val>
                                        </p:tav>
                                      </p:tavLst>
                                    </p:anim>
                                  </p:childTnLst>
                                </p:cTn>
                              </p:par>
                            </p:childTnLst>
                          </p:cTn>
                        </p:par>
                        <p:par>
                          <p:cTn id="58" fill="hold">
                            <p:stCondLst>
                              <p:cond delay="750"/>
                            </p:stCondLst>
                            <p:childTnLst>
                              <p:par>
                                <p:cTn id="59" presetID="2" presetClass="entr" presetSubtype="12" decel="100000" fill="hold" grpId="0" nodeType="afterEffect">
                                  <p:stCondLst>
                                    <p:cond delay="0"/>
                                  </p:stCondLst>
                                  <p:iterate type="wd">
                                    <p:tmPct val="10000"/>
                                  </p:iterate>
                                  <p:childTnLst>
                                    <p:set>
                                      <p:cBhvr>
                                        <p:cTn id="60" dur="1" fill="hold">
                                          <p:stCondLst>
                                            <p:cond delay="0"/>
                                          </p:stCondLst>
                                        </p:cTn>
                                        <p:tgtEl>
                                          <p:spTgt spid="14">
                                            <p:txEl>
                                              <p:pRg st="0" end="0"/>
                                            </p:txEl>
                                          </p:spTgt>
                                        </p:tgtEl>
                                        <p:attrNameLst>
                                          <p:attrName>style.visibility</p:attrName>
                                        </p:attrNameLst>
                                      </p:cBhvr>
                                      <p:to>
                                        <p:strVal val="visible"/>
                                      </p:to>
                                    </p:set>
                                    <p:anim calcmode="lin" valueType="num">
                                      <p:cBhvr additive="base">
                                        <p:cTn id="61" dur="25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62" dur="25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tmplLst>
          <p:tmpl>
            <p:tnLst>
              <p:par>
                <p:cTn presetID="2" presetClass="entr" presetSubtype="12" decel="100000" fill="hold" nodeType="withEffect">
                  <p:stCondLst>
                    <p:cond delay="5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250" fill="hold"/>
                        <p:tgtEl>
                          <p:spTgt spid="6"/>
                        </p:tgtEl>
                        <p:attrNameLst>
                          <p:attrName>ppt_x</p:attrName>
                        </p:attrNameLst>
                      </p:cBhvr>
                      <p:tavLst>
                        <p:tav tm="0">
                          <p:val>
                            <p:strVal val="0-#ppt_w/2"/>
                          </p:val>
                        </p:tav>
                        <p:tav tm="100000">
                          <p:val>
                            <p:strVal val="#ppt_x"/>
                          </p:val>
                        </p:tav>
                      </p:tavLst>
                    </p:anim>
                    <p:anim calcmode="lin" valueType="num">
                      <p:cBhvr additive="base">
                        <p:cTn dur="250" fill="hold"/>
                        <p:tgtEl>
                          <p:spTgt spid="6"/>
                        </p:tgtEl>
                        <p:attrNameLst>
                          <p:attrName>ppt_y</p:attrName>
                        </p:attrNameLst>
                      </p:cBhvr>
                      <p:tavLst>
                        <p:tav tm="0">
                          <p:val>
                            <p:strVal val="1+#ppt_h/2"/>
                          </p:val>
                        </p:tav>
                        <p:tav tm="100000">
                          <p:val>
                            <p:strVal val="#ppt_y"/>
                          </p:val>
                        </p:tav>
                      </p:tavLst>
                    </p:anim>
                  </p:childTnLst>
                </p:cTn>
              </p:par>
            </p:tnLst>
          </p:tmpl>
        </p:tmplLst>
      </p:bldP>
      <p:bldP spid="7" grpId="0" animBg="1">
        <p:tmplLst>
          <p:tmpl>
            <p:tnLst>
              <p:par>
                <p:cTn presetID="2" presetClass="entr" presetSubtype="12" decel="10000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250" fill="hold"/>
                        <p:tgtEl>
                          <p:spTgt spid="7"/>
                        </p:tgtEl>
                        <p:attrNameLst>
                          <p:attrName>ppt_x</p:attrName>
                        </p:attrNameLst>
                      </p:cBhvr>
                      <p:tavLst>
                        <p:tav tm="0">
                          <p:val>
                            <p:strVal val="0-#ppt_w/2"/>
                          </p:val>
                        </p:tav>
                        <p:tav tm="100000">
                          <p:val>
                            <p:strVal val="#ppt_x"/>
                          </p:val>
                        </p:tav>
                      </p:tavLst>
                    </p:anim>
                    <p:anim calcmode="lin" valueType="num">
                      <p:cBhvr additive="base">
                        <p:cTn dur="250" fill="hold"/>
                        <p:tgtEl>
                          <p:spTgt spid="7"/>
                        </p:tgtEl>
                        <p:attrNameLst>
                          <p:attrName>ppt_y</p:attrName>
                        </p:attrNameLst>
                      </p:cBhvr>
                      <p:tavLst>
                        <p:tav tm="0">
                          <p:val>
                            <p:strVal val="1+#ppt_h/2"/>
                          </p:val>
                        </p:tav>
                        <p:tav tm="100000">
                          <p:val>
                            <p:strVal val="#ppt_y"/>
                          </p:val>
                        </p:tav>
                      </p:tavLst>
                    </p:anim>
                  </p:childTnLst>
                </p:cTn>
              </p:par>
            </p:tnLst>
          </p:tmpl>
        </p:tmplLst>
      </p:bldP>
      <p:bldP spid="7" grpId="1" animBg="1">
        <p:tmplLst>
          <p:tmpl>
            <p:tnLst>
              <p:par>
                <p:cTn presetID="45" presetClass="entr" presetSubtype="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ppt_w</p:attrName>
                        </p:attrNameLst>
                      </p:cBhvr>
                      <p:tavLst>
                        <p:tav tm="0" fmla="#ppt_w*sin(2.5*pi*$)">
                          <p:val>
                            <p:fltVal val="0"/>
                          </p:val>
                        </p:tav>
                        <p:tav tm="100000">
                          <p:val>
                            <p:fltVal val="1"/>
                          </p:val>
                        </p:tav>
                      </p:tavLst>
                    </p:anim>
                    <p:anim calcmode="lin" valueType="num">
                      <p:cBhvr>
                        <p:cTn dur="250" fill="hold"/>
                        <p:tgtEl>
                          <p:spTgt spid="7"/>
                        </p:tgtEl>
                        <p:attrNameLst>
                          <p:attrName>ppt_h</p:attrName>
                        </p:attrNameLst>
                      </p:cBhvr>
                      <p:tavLst>
                        <p:tav tm="0">
                          <p:val>
                            <p:strVal val="#ppt_h"/>
                          </p:val>
                        </p:tav>
                        <p:tav tm="100000">
                          <p:val>
                            <p:strVal val="#ppt_h"/>
                          </p:val>
                        </p:tav>
                      </p:tavLst>
                    </p:anim>
                  </p:childTnLst>
                </p:cTn>
              </p:par>
            </p:tnLst>
          </p:tmpl>
        </p:tmplLst>
      </p:bldP>
      <p:bldP spid="8" grpId="0" animBg="1">
        <p:tmplLst>
          <p:tmpl>
            <p:tnLst>
              <p:par>
                <p:cTn presetID="2" presetClass="entr" presetSubtype="12" decel="10000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250" fill="hold"/>
                        <p:tgtEl>
                          <p:spTgt spid="8"/>
                        </p:tgtEl>
                        <p:attrNameLst>
                          <p:attrName>ppt_x</p:attrName>
                        </p:attrNameLst>
                      </p:cBhvr>
                      <p:tavLst>
                        <p:tav tm="0">
                          <p:val>
                            <p:strVal val="0-#ppt_w/2"/>
                          </p:val>
                        </p:tav>
                        <p:tav tm="100000">
                          <p:val>
                            <p:strVal val="#ppt_x"/>
                          </p:val>
                        </p:tav>
                      </p:tavLst>
                    </p:anim>
                    <p:anim calcmode="lin" valueType="num">
                      <p:cBhvr additive="base">
                        <p:cTn dur="250" fill="hold"/>
                        <p:tgtEl>
                          <p:spTgt spid="8"/>
                        </p:tgtEl>
                        <p:attrNameLst>
                          <p:attrName>ppt_y</p:attrName>
                        </p:attrNameLst>
                      </p:cBhvr>
                      <p:tavLst>
                        <p:tav tm="0">
                          <p:val>
                            <p:strVal val="1+#ppt_h/2"/>
                          </p:val>
                        </p:tav>
                        <p:tav tm="100000">
                          <p:val>
                            <p:strVal val="#ppt_y"/>
                          </p:val>
                        </p:tav>
                      </p:tavLst>
                    </p:anim>
                  </p:childTnLst>
                </p:cTn>
              </p:par>
            </p:tnLst>
          </p:tmpl>
        </p:tmplLst>
      </p:bldP>
      <p:bldP spid="8" grpId="1" animBg="1">
        <p:tmplLst>
          <p:tmpl>
            <p:tnLst>
              <p:par>
                <p:cTn presetID="45"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ppt_w</p:attrName>
                        </p:attrNameLst>
                      </p:cBhvr>
                      <p:tavLst>
                        <p:tav tm="0" fmla="#ppt_w*sin(2.5*pi*$)">
                          <p:val>
                            <p:fltVal val="0"/>
                          </p:val>
                        </p:tav>
                        <p:tav tm="100000">
                          <p:val>
                            <p:fltVal val="1"/>
                          </p:val>
                        </p:tav>
                      </p:tavLst>
                    </p:anim>
                    <p:anim calcmode="lin" valueType="num">
                      <p:cBhvr>
                        <p:cTn dur="250" fill="hold"/>
                        <p:tgtEl>
                          <p:spTgt spid="8"/>
                        </p:tgtEl>
                        <p:attrNameLst>
                          <p:attrName>ppt_h</p:attrName>
                        </p:attrNameLst>
                      </p:cBhvr>
                      <p:tavLst>
                        <p:tav tm="0">
                          <p:val>
                            <p:strVal val="#ppt_h"/>
                          </p:val>
                        </p:tav>
                        <p:tav tm="100000">
                          <p:val>
                            <p:strVal val="#ppt_h"/>
                          </p:val>
                        </p:tav>
                      </p:tavLst>
                    </p:anim>
                  </p:childTnLst>
                </p:cTn>
              </p:par>
            </p:tnLst>
          </p:tmpl>
        </p:tmplLst>
      </p:bldP>
      <p:bldP spid="9" grpId="0" animBg="1">
        <p:tmplLst>
          <p:tmpl>
            <p:tnLst>
              <p:par>
                <p:cTn presetID="2" presetClass="entr" presetSubtype="12" decel="10000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250" fill="hold"/>
                        <p:tgtEl>
                          <p:spTgt spid="9"/>
                        </p:tgtEl>
                        <p:attrNameLst>
                          <p:attrName>ppt_x</p:attrName>
                        </p:attrNameLst>
                      </p:cBhvr>
                      <p:tavLst>
                        <p:tav tm="0">
                          <p:val>
                            <p:strVal val="0-#ppt_w/2"/>
                          </p:val>
                        </p:tav>
                        <p:tav tm="100000">
                          <p:val>
                            <p:strVal val="#ppt_x"/>
                          </p:val>
                        </p:tav>
                      </p:tavLst>
                    </p:anim>
                    <p:anim calcmode="lin" valueType="num">
                      <p:cBhvr additive="base">
                        <p:cTn dur="250" fill="hold"/>
                        <p:tgtEl>
                          <p:spTgt spid="9"/>
                        </p:tgtEl>
                        <p:attrNameLst>
                          <p:attrName>ppt_y</p:attrName>
                        </p:attrNameLst>
                      </p:cBhvr>
                      <p:tavLst>
                        <p:tav tm="0">
                          <p:val>
                            <p:strVal val="1+#ppt_h/2"/>
                          </p:val>
                        </p:tav>
                        <p:tav tm="100000">
                          <p:val>
                            <p:strVal val="#ppt_y"/>
                          </p:val>
                        </p:tav>
                      </p:tavLst>
                    </p:anim>
                  </p:childTnLst>
                </p:cTn>
              </p:par>
            </p:tnLst>
          </p:tmpl>
        </p:tmplLst>
      </p:bldP>
      <p:bldP spid="9" grpId="1" animBg="1">
        <p:tmplLst>
          <p:tmpl>
            <p:tnLst>
              <p:par>
                <p:cTn presetID="45" presetClass="entr" presetSubtype="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Effect transition="in" filter="fade">
                      <p:cBhvr>
                        <p:cTn dur="250"/>
                        <p:tgtEl>
                          <p:spTgt spid="9"/>
                        </p:tgtEl>
                      </p:cBhvr>
                    </p:animEffect>
                    <p:anim calcmode="lin" valueType="num">
                      <p:cBhvr>
                        <p:cTn dur="250" fill="hold"/>
                        <p:tgtEl>
                          <p:spTgt spid="9"/>
                        </p:tgtEl>
                        <p:attrNameLst>
                          <p:attrName>ppt_w</p:attrName>
                        </p:attrNameLst>
                      </p:cBhvr>
                      <p:tavLst>
                        <p:tav tm="0" fmla="#ppt_w*sin(2.5*pi*$)">
                          <p:val>
                            <p:fltVal val="0"/>
                          </p:val>
                        </p:tav>
                        <p:tav tm="100000">
                          <p:val>
                            <p:fltVal val="1"/>
                          </p:val>
                        </p:tav>
                      </p:tavLst>
                    </p:anim>
                    <p:anim calcmode="lin" valueType="num">
                      <p:cBhvr>
                        <p:cTn dur="250" fill="hold"/>
                        <p:tgtEl>
                          <p:spTgt spid="9"/>
                        </p:tgtEl>
                        <p:attrNameLst>
                          <p:attrName>ppt_h</p:attrName>
                        </p:attrNameLst>
                      </p:cBhvr>
                      <p:tavLst>
                        <p:tav tm="0">
                          <p:val>
                            <p:strVal val="#ppt_h"/>
                          </p:val>
                        </p:tav>
                        <p:tav tm="100000">
                          <p:val>
                            <p:strVal val="#ppt_h"/>
                          </p:val>
                        </p:tav>
                      </p:tavLst>
                    </p:anim>
                  </p:childTnLst>
                </p:cTn>
              </p:par>
            </p:tnLst>
          </p:tmpl>
        </p:tmplLst>
      </p:bldP>
      <p:bldP spid="11" grpId="0">
        <p:tmplLst>
          <p:tmpl>
            <p:tnLst>
              <p:par>
                <p:cTn presetID="2" presetClass="entr" presetSubtype="12" decel="100000" fill="hold" nodeType="withEffect">
                  <p:stCondLst>
                    <p:cond delay="1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250" fill="hold"/>
                        <p:tgtEl>
                          <p:spTgt spid="11"/>
                        </p:tgtEl>
                        <p:attrNameLst>
                          <p:attrName>ppt_x</p:attrName>
                        </p:attrNameLst>
                      </p:cBhvr>
                      <p:tavLst>
                        <p:tav tm="0">
                          <p:val>
                            <p:strVal val="0-#ppt_w/2"/>
                          </p:val>
                        </p:tav>
                        <p:tav tm="100000">
                          <p:val>
                            <p:strVal val="#ppt_x"/>
                          </p:val>
                        </p:tav>
                      </p:tavLst>
                    </p:anim>
                    <p:anim calcmode="lin" valueType="num">
                      <p:cBhvr additive="base">
                        <p:cTn dur="250" fill="hold"/>
                        <p:tgtEl>
                          <p:spTgt spid="11"/>
                        </p:tgtEl>
                        <p:attrNameLst>
                          <p:attrName>ppt_y</p:attrName>
                        </p:attrNameLst>
                      </p:cBhvr>
                      <p:tavLst>
                        <p:tav tm="0">
                          <p:val>
                            <p:strVal val="1+#ppt_h/2"/>
                          </p:val>
                        </p:tav>
                        <p:tav tm="100000">
                          <p:val>
                            <p:strVal val="#ppt_y"/>
                          </p:val>
                        </p:tav>
                      </p:tavLst>
                    </p:anim>
                  </p:childTnLst>
                </p:cTn>
              </p:par>
            </p:tnLst>
          </p:tmpl>
        </p:tmplLst>
      </p:bldP>
      <p:bldP spid="14" grpId="0" build="p">
        <p:tmplLst>
          <p:tmpl lvl="1">
            <p:tnLst>
              <p:par>
                <p:cTn presetID="2" presetClass="entr" presetSubtype="12" decel="100000" fill="hold" nodeType="afterEffect">
                  <p:stCondLst>
                    <p:cond delay="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250" fill="hold"/>
                        <p:tgtEl>
                          <p:spTgt spid="14"/>
                        </p:tgtEl>
                        <p:attrNameLst>
                          <p:attrName>ppt_x</p:attrName>
                        </p:attrNameLst>
                      </p:cBhvr>
                      <p:tavLst>
                        <p:tav tm="0">
                          <p:val>
                            <p:strVal val="0-#ppt_w/2"/>
                          </p:val>
                        </p:tav>
                        <p:tav tm="100000">
                          <p:val>
                            <p:strVal val="#ppt_x"/>
                          </p:val>
                        </p:tav>
                      </p:tavLst>
                    </p:anim>
                    <p:anim calcmode="lin" valueType="num">
                      <p:cBhvr additive="base">
                        <p:cTn dur="250" fill="hold"/>
                        <p:tgtEl>
                          <p:spTgt spid="14"/>
                        </p:tgtEl>
                        <p:attrNameLst>
                          <p:attrName>ppt_y</p:attrName>
                        </p:attrNameLst>
                      </p:cBhvr>
                      <p:tavLst>
                        <p:tav tm="0">
                          <p:val>
                            <p:strVal val="1+#ppt_h/2"/>
                          </p:val>
                        </p:tav>
                        <p:tav tm="100000">
                          <p:val>
                            <p:strVal val="#ppt_y"/>
                          </p:val>
                        </p:tav>
                      </p:tavLst>
                    </p:anim>
                  </p:childTnLst>
                </p:cTn>
              </p:par>
            </p:tnLst>
          </p:tmpl>
        </p:tmplLst>
      </p:bldP>
      <p:bldP spid="16" grpId="0" animBg="1">
        <p:tmplLst>
          <p:tmpl>
            <p:tnLst>
              <p:par>
                <p:cTn presetID="2" presetClass="entr" presetSubtype="12" decel="10000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250" fill="hold"/>
                        <p:tgtEl>
                          <p:spTgt spid="16"/>
                        </p:tgtEl>
                        <p:attrNameLst>
                          <p:attrName>ppt_x</p:attrName>
                        </p:attrNameLst>
                      </p:cBhvr>
                      <p:tavLst>
                        <p:tav tm="0">
                          <p:val>
                            <p:strVal val="0-#ppt_w/2"/>
                          </p:val>
                        </p:tav>
                        <p:tav tm="100000">
                          <p:val>
                            <p:strVal val="#ppt_x"/>
                          </p:val>
                        </p:tav>
                      </p:tavLst>
                    </p:anim>
                    <p:anim calcmode="lin" valueType="num">
                      <p:cBhvr additive="base">
                        <p:cTn dur="250" fill="hold"/>
                        <p:tgtEl>
                          <p:spTgt spid="16"/>
                        </p:tgtEl>
                        <p:attrNameLst>
                          <p:attrName>ppt_y</p:attrName>
                        </p:attrNameLst>
                      </p:cBhvr>
                      <p:tavLst>
                        <p:tav tm="0">
                          <p:val>
                            <p:strVal val="1+#ppt_h/2"/>
                          </p:val>
                        </p:tav>
                        <p:tav tm="100000">
                          <p:val>
                            <p:strVal val="#ppt_y"/>
                          </p:val>
                        </p:tav>
                      </p:tavLst>
                    </p:anim>
                  </p:childTnLst>
                </p:cTn>
              </p:par>
            </p:tnLst>
          </p:tmpl>
        </p:tmplLst>
      </p:bldP>
      <p:bldP spid="16" grpId="1" animBg="1">
        <p:tmplLst>
          <p:tmpl>
            <p:tnLst>
              <p:par>
                <p:cTn presetID="45" presetClass="entr" presetSubtype="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Effect transition="in" filter="fade">
                      <p:cBhvr>
                        <p:cTn dur="250"/>
                        <p:tgtEl>
                          <p:spTgt spid="16"/>
                        </p:tgtEl>
                      </p:cBhvr>
                    </p:animEffect>
                    <p:anim calcmode="lin" valueType="num">
                      <p:cBhvr>
                        <p:cTn dur="250" fill="hold"/>
                        <p:tgtEl>
                          <p:spTgt spid="16"/>
                        </p:tgtEl>
                        <p:attrNameLst>
                          <p:attrName>ppt_w</p:attrName>
                        </p:attrNameLst>
                      </p:cBhvr>
                      <p:tavLst>
                        <p:tav tm="0" fmla="#ppt_w*sin(2.5*pi*$)">
                          <p:val>
                            <p:fltVal val="0"/>
                          </p:val>
                        </p:tav>
                        <p:tav tm="100000">
                          <p:val>
                            <p:fltVal val="1"/>
                          </p:val>
                        </p:tav>
                      </p:tavLst>
                    </p:anim>
                    <p:anim calcmode="lin" valueType="num">
                      <p:cBhvr>
                        <p:cTn dur="250" fill="hold"/>
                        <p:tgtEl>
                          <p:spTgt spid="16"/>
                        </p:tgtEl>
                        <p:attrNameLst>
                          <p:attrName>ppt_h</p:attrName>
                        </p:attrNameLst>
                      </p:cBhvr>
                      <p:tavLst>
                        <p:tav tm="0">
                          <p:val>
                            <p:strVal val="#ppt_h"/>
                          </p:val>
                        </p:tav>
                        <p:tav tm="100000">
                          <p:val>
                            <p:strVal val="#ppt_h"/>
                          </p:val>
                        </p:tav>
                      </p:tavLst>
                    </p:anim>
                  </p:childTnLst>
                </p:cTn>
              </p:par>
            </p:tnLst>
          </p:tmpl>
        </p:tmplLst>
      </p:bldP>
      <p:bldP spid="17" grpId="0" animBg="1">
        <p:tmplLst>
          <p:tmpl>
            <p:tnLst>
              <p:par>
                <p:cTn presetID="2" presetClass="entr" presetSubtype="12"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250" fill="hold"/>
                        <p:tgtEl>
                          <p:spTgt spid="17"/>
                        </p:tgtEl>
                        <p:attrNameLst>
                          <p:attrName>ppt_x</p:attrName>
                        </p:attrNameLst>
                      </p:cBhvr>
                      <p:tavLst>
                        <p:tav tm="0">
                          <p:val>
                            <p:strVal val="0-#ppt_w/2"/>
                          </p:val>
                        </p:tav>
                        <p:tav tm="100000">
                          <p:val>
                            <p:strVal val="#ppt_x"/>
                          </p:val>
                        </p:tav>
                      </p:tavLst>
                    </p:anim>
                    <p:anim calcmode="lin" valueType="num">
                      <p:cBhvr additive="base">
                        <p:cTn dur="250" fill="hold"/>
                        <p:tgtEl>
                          <p:spTgt spid="17"/>
                        </p:tgtEl>
                        <p:attrNameLst>
                          <p:attrName>ppt_y</p:attrName>
                        </p:attrNameLst>
                      </p:cBhvr>
                      <p:tavLst>
                        <p:tav tm="0">
                          <p:val>
                            <p:strVal val="1+#ppt_h/2"/>
                          </p:val>
                        </p:tav>
                        <p:tav tm="100000">
                          <p:val>
                            <p:strVal val="#ppt_y"/>
                          </p:val>
                        </p:tav>
                      </p:tavLst>
                    </p:anim>
                  </p:childTnLst>
                </p:cTn>
              </p:par>
            </p:tnLst>
          </p:tmpl>
        </p:tmplLst>
      </p:bldP>
      <p:bldP spid="17" grpId="1" animBg="1">
        <p:tmplLst>
          <p:tmpl>
            <p:tnLst>
              <p:par>
                <p:cTn presetID="45"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250"/>
                        <p:tgtEl>
                          <p:spTgt spid="17"/>
                        </p:tgtEl>
                      </p:cBhvr>
                    </p:animEffect>
                    <p:anim calcmode="lin" valueType="num">
                      <p:cBhvr>
                        <p:cTn dur="250" fill="hold"/>
                        <p:tgtEl>
                          <p:spTgt spid="17"/>
                        </p:tgtEl>
                        <p:attrNameLst>
                          <p:attrName>ppt_w</p:attrName>
                        </p:attrNameLst>
                      </p:cBhvr>
                      <p:tavLst>
                        <p:tav tm="0" fmla="#ppt_w*sin(2.5*pi*$)">
                          <p:val>
                            <p:fltVal val="0"/>
                          </p:val>
                        </p:tav>
                        <p:tav tm="100000">
                          <p:val>
                            <p:fltVal val="1"/>
                          </p:val>
                        </p:tav>
                      </p:tavLst>
                    </p:anim>
                    <p:anim calcmode="lin" valueType="num">
                      <p:cBhvr>
                        <p:cTn dur="250" fill="hold"/>
                        <p:tgtEl>
                          <p:spTgt spid="17"/>
                        </p:tgtEl>
                        <p:attrNameLst>
                          <p:attrName>ppt_h</p:attrName>
                        </p:attrNameLst>
                      </p:cBhvr>
                      <p:tavLst>
                        <p:tav tm="0">
                          <p:val>
                            <p:strVal val="#ppt_h"/>
                          </p:val>
                        </p:tav>
                        <p:tav tm="100000">
                          <p:val>
                            <p:strVal val="#ppt_h"/>
                          </p:val>
                        </p:tav>
                      </p:tavLst>
                    </p:anim>
                  </p:childTnLst>
                </p:cTn>
              </p:par>
            </p:tnLst>
          </p:tmpl>
        </p:tmplLst>
      </p:bldP>
    </p:bldLst>
  </p:timing>
  <p:extLst>
    <p:ext uri="{DCECCB84-F9BA-43D5-87BE-67443E8EF086}">
      <p15:sldGuideLst xmlns:p15="http://schemas.microsoft.com/office/powerpoint/2012/main">
        <p15:guide id="1" orient="horz" pos="3240" userDrawn="1">
          <p15:clr>
            <a:srgbClr val="FBAE40"/>
          </p15:clr>
        </p15:guide>
        <p15:guide id="2" pos="5759"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trategy">
    <p:spTree>
      <p:nvGrpSpPr>
        <p:cNvPr id="1" name=""/>
        <p:cNvGrpSpPr/>
        <p:nvPr/>
      </p:nvGrpSpPr>
      <p:grpSpPr>
        <a:xfrm>
          <a:off x="0" y="0"/>
          <a:ext cx="0" cy="0"/>
          <a:chOff x="0" y="0"/>
          <a:chExt cx="0" cy="0"/>
        </a:xfrm>
      </p:grpSpPr>
      <p:sp>
        <p:nvSpPr>
          <p:cNvPr id="10" name="正方形/長方形 9"/>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0" y="5965370"/>
            <a:ext cx="18286413" cy="432162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18462" y="4451598"/>
            <a:ext cx="1009181" cy="1513772"/>
          </a:xfrm>
          <a:prstGeom prst="rect">
            <a:avLst/>
          </a:prstGeom>
        </p:spPr>
      </p:pic>
      <p:pic>
        <p:nvPicPr>
          <p:cNvPr id="13" name="図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651534" y="4457082"/>
            <a:ext cx="981758" cy="1508288"/>
          </a:xfrm>
          <a:prstGeom prst="rect">
            <a:avLst/>
          </a:prstGeom>
        </p:spPr>
      </p:pic>
      <p:pic>
        <p:nvPicPr>
          <p:cNvPr id="14" name="図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4597497" y="4160911"/>
            <a:ext cx="1206628" cy="1804459"/>
          </a:xfrm>
          <a:prstGeom prst="rect">
            <a:avLst/>
          </a:prstGeom>
        </p:spPr>
      </p:pic>
      <p:sp>
        <p:nvSpPr>
          <p:cNvPr id="29" name="テキスト プレースホルダー 6"/>
          <p:cNvSpPr>
            <a:spLocks noGrp="1"/>
          </p:cNvSpPr>
          <p:nvPr>
            <p:ph type="body" sz="quarter" idx="21" hasCustomPrompt="1"/>
          </p:nvPr>
        </p:nvSpPr>
        <p:spPr>
          <a:xfrm>
            <a:off x="1042793" y="2918326"/>
            <a:ext cx="4389120" cy="720080"/>
          </a:xfrm>
        </p:spPr>
        <p:txBody>
          <a:bodyPr anchor="ctr">
            <a:noAutofit/>
          </a:bodyPr>
          <a:lstStyle>
            <a:lvl1pPr algn="ctr">
              <a:defRPr sz="2800" i="0" baseline="0">
                <a:solidFill>
                  <a:schemeClr val="accent1"/>
                </a:solidFill>
                <a:latin typeface="Route 159 SemiBold" pitchFamily="50" charset="0"/>
              </a:defRPr>
            </a:lvl1pPr>
          </a:lstStyle>
          <a:p>
            <a:pPr lvl="0"/>
            <a:r>
              <a:rPr kumimoji="1" lang="zh-TW" altLang="en-US" dirty="0"/>
              <a:t>簡單介紹遊戲引擎！</a:t>
            </a:r>
            <a:endParaRPr kumimoji="1" lang="ja-JP" altLang="en-US" dirty="0"/>
          </a:p>
        </p:txBody>
      </p:sp>
      <p:sp>
        <p:nvSpPr>
          <p:cNvPr id="30" name="テキスト プレースホルダー 6"/>
          <p:cNvSpPr>
            <a:spLocks noGrp="1"/>
          </p:cNvSpPr>
          <p:nvPr>
            <p:ph type="body" sz="quarter" idx="22" hasCustomPrompt="1"/>
          </p:nvPr>
        </p:nvSpPr>
        <p:spPr>
          <a:xfrm>
            <a:off x="6933552" y="2062221"/>
            <a:ext cx="4389120" cy="720080"/>
          </a:xfrm>
        </p:spPr>
        <p:txBody>
          <a:bodyPr anchor="ctr">
            <a:noAutofit/>
          </a:bodyPr>
          <a:lstStyle>
            <a:lvl1pPr algn="ctr">
              <a:defRPr sz="2800" i="0" baseline="0">
                <a:solidFill>
                  <a:schemeClr val="accent3"/>
                </a:solidFill>
                <a:latin typeface="Route 159 SemiBold" pitchFamily="50" charset="0"/>
              </a:defRPr>
            </a:lvl1pPr>
          </a:lstStyle>
          <a:p>
            <a:pPr lvl="0"/>
            <a:r>
              <a:rPr kumimoji="1" lang="zh-TW" altLang="en-US" dirty="0"/>
              <a:t>什麼是</a:t>
            </a:r>
            <a:r>
              <a:rPr kumimoji="1" lang="en-US" altLang="zh-TW" dirty="0"/>
              <a:t>SFML</a:t>
            </a:r>
            <a:r>
              <a:rPr kumimoji="1" lang="zh-TW" altLang="en-US" dirty="0"/>
              <a:t>？</a:t>
            </a:r>
            <a:endParaRPr kumimoji="1" lang="en-US" altLang="zh-TW" dirty="0"/>
          </a:p>
        </p:txBody>
      </p:sp>
      <p:sp>
        <p:nvSpPr>
          <p:cNvPr id="33" name="テキスト プレースホルダー 6"/>
          <p:cNvSpPr>
            <a:spLocks noGrp="1"/>
          </p:cNvSpPr>
          <p:nvPr>
            <p:ph type="body" sz="quarter" idx="25" hasCustomPrompt="1"/>
          </p:nvPr>
        </p:nvSpPr>
        <p:spPr>
          <a:xfrm>
            <a:off x="13158651" y="1206117"/>
            <a:ext cx="4389120" cy="720080"/>
          </a:xfrm>
        </p:spPr>
        <p:txBody>
          <a:bodyPr anchor="ctr">
            <a:noAutofit/>
          </a:bodyPr>
          <a:lstStyle>
            <a:lvl1pPr algn="ctr">
              <a:defRPr sz="2800" i="0" baseline="0">
                <a:solidFill>
                  <a:schemeClr val="accent2"/>
                </a:solidFill>
                <a:latin typeface="Route 159 SemiBold" pitchFamily="50" charset="0"/>
              </a:defRPr>
            </a:lvl1pPr>
          </a:lstStyle>
          <a:p>
            <a:pPr lvl="0"/>
            <a:r>
              <a:rPr kumimoji="1" lang="zh-TW" altLang="en-US" dirty="0"/>
              <a:t>程式碼解說！</a:t>
            </a:r>
            <a:endParaRPr kumimoji="1" lang="ja-JP" altLang="en-US" dirty="0"/>
          </a:p>
        </p:txBody>
      </p:sp>
      <p:cxnSp>
        <p:nvCxnSpPr>
          <p:cNvPr id="36" name="直線コネクタ 35"/>
          <p:cNvCxnSpPr>
            <a:stCxn id="29" idx="2"/>
          </p:cNvCxnSpPr>
          <p:nvPr userDrawn="1"/>
        </p:nvCxnSpPr>
        <p:spPr>
          <a:xfrm>
            <a:off x="3237353" y="3638406"/>
            <a:ext cx="0" cy="672337"/>
          </a:xfrm>
          <a:prstGeom prst="line">
            <a:avLst/>
          </a:prstGeom>
          <a:ln w="28575">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userDrawn="1"/>
        </p:nvCxnSpPr>
        <p:spPr>
          <a:xfrm>
            <a:off x="9162327" y="2917371"/>
            <a:ext cx="0" cy="1383775"/>
          </a:xfrm>
          <a:prstGeom prst="line">
            <a:avLst/>
          </a:prstGeom>
          <a:ln w="28575">
            <a:solidFill>
              <a:srgbClr val="86C340"/>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userDrawn="1"/>
        </p:nvCxnSpPr>
        <p:spPr>
          <a:xfrm>
            <a:off x="15336039" y="2046515"/>
            <a:ext cx="0" cy="1898912"/>
          </a:xfrm>
          <a:prstGeom prst="line">
            <a:avLst/>
          </a:prstGeom>
          <a:ln w="28575">
            <a:solidFill>
              <a:schemeClr val="accent2"/>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53" name="タイトル 1"/>
          <p:cNvSpPr>
            <a:spLocks noGrp="1"/>
          </p:cNvSpPr>
          <p:nvPr>
            <p:ph type="title" hasCustomPrompt="1"/>
          </p:nvPr>
        </p:nvSpPr>
        <p:spPr>
          <a:xfrm>
            <a:off x="725714" y="6321681"/>
            <a:ext cx="16822057" cy="1350907"/>
          </a:xfrm>
        </p:spPr>
        <p:txBody>
          <a:bodyPr anchor="b">
            <a:normAutofit/>
          </a:bodyPr>
          <a:lstStyle>
            <a:lvl1pPr algn="ctr">
              <a:defRPr sz="6600" baseline="0">
                <a:solidFill>
                  <a:schemeClr val="bg1"/>
                </a:solidFill>
                <a:latin typeface="Route 159 UltraLight" pitchFamily="50" charset="0"/>
              </a:defRPr>
            </a:lvl1pPr>
          </a:lstStyle>
          <a:p>
            <a:r>
              <a:rPr kumimoji="1" lang="zh-TW" altLang="en-US" dirty="0"/>
              <a:t>目錄</a:t>
            </a:r>
            <a:endParaRPr kumimoji="1" lang="ja-JP" altLang="en-US" dirty="0"/>
          </a:p>
        </p:txBody>
      </p:sp>
      <p:sp>
        <p:nvSpPr>
          <p:cNvPr id="54" name="正方形/長方形 53"/>
          <p:cNvSpPr/>
          <p:nvPr userDrawn="1"/>
        </p:nvSpPr>
        <p:spPr>
          <a:xfrm>
            <a:off x="7522233" y="7687812"/>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17893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250"/>
                                        <p:tgtEl>
                                          <p:spTgt spid="11"/>
                                        </p:tgtEl>
                                      </p:cBhvr>
                                    </p:animEffect>
                                  </p:childTnLst>
                                </p:cTn>
                              </p:par>
                            </p:childTnLst>
                          </p:cTn>
                        </p:par>
                        <p:par>
                          <p:cTn id="8" fill="hold">
                            <p:stCondLst>
                              <p:cond delay="250"/>
                            </p:stCondLst>
                            <p:childTnLst>
                              <p:par>
                                <p:cTn id="9" presetID="2" presetClass="entr" presetSubtype="1" decel="100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250" fill="hold"/>
                                        <p:tgtEl>
                                          <p:spTgt spid="12"/>
                                        </p:tgtEl>
                                        <p:attrNameLst>
                                          <p:attrName>ppt_x</p:attrName>
                                        </p:attrNameLst>
                                      </p:cBhvr>
                                      <p:tavLst>
                                        <p:tav tm="0">
                                          <p:val>
                                            <p:strVal val="#ppt_x"/>
                                          </p:val>
                                        </p:tav>
                                        <p:tav tm="100000">
                                          <p:val>
                                            <p:strVal val="#ppt_x"/>
                                          </p:val>
                                        </p:tav>
                                      </p:tavLst>
                                    </p:anim>
                                    <p:anim calcmode="lin" valueType="num">
                                      <p:cBhvr additive="base">
                                        <p:cTn id="12" dur="250" fill="hold"/>
                                        <p:tgtEl>
                                          <p:spTgt spid="12"/>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down)">
                                      <p:cBhvr>
                                        <p:cTn id="16" dur="250"/>
                                        <p:tgtEl>
                                          <p:spTgt spid="36"/>
                                        </p:tgtEl>
                                      </p:cBhvr>
                                    </p:animEffect>
                                  </p:childTnLst>
                                </p:cTn>
                              </p:par>
                            </p:childTnLst>
                          </p:cTn>
                        </p:par>
                        <p:par>
                          <p:cTn id="17" fill="hold">
                            <p:stCondLst>
                              <p:cond delay="750"/>
                            </p:stCondLst>
                            <p:childTnLst>
                              <p:par>
                                <p:cTn id="18" presetID="53" presetClass="entr" presetSubtype="16" fill="hold" grpId="0" nodeType="afterEffect">
                                  <p:stCondLst>
                                    <p:cond delay="0"/>
                                  </p:stCondLst>
                                  <p:iterate type="lt">
                                    <p:tmPct val="5000"/>
                                  </p:iterate>
                                  <p:childTnLst>
                                    <p:set>
                                      <p:cBhvr>
                                        <p:cTn id="19" dur="1" fill="hold">
                                          <p:stCondLst>
                                            <p:cond delay="0"/>
                                          </p:stCondLst>
                                        </p:cTn>
                                        <p:tgtEl>
                                          <p:spTgt spid="29">
                                            <p:txEl>
                                              <p:pRg st="0" end="0"/>
                                            </p:txEl>
                                          </p:spTgt>
                                        </p:tgtEl>
                                        <p:attrNameLst>
                                          <p:attrName>style.visibility</p:attrName>
                                        </p:attrNameLst>
                                      </p:cBhvr>
                                      <p:to>
                                        <p:strVal val="visible"/>
                                      </p:to>
                                    </p:set>
                                    <p:anim calcmode="lin" valueType="num">
                                      <p:cBhvr>
                                        <p:cTn id="20" dur="250" fill="hold"/>
                                        <p:tgtEl>
                                          <p:spTgt spid="29">
                                            <p:txEl>
                                              <p:pRg st="0" end="0"/>
                                            </p:txEl>
                                          </p:spTgt>
                                        </p:tgtEl>
                                        <p:attrNameLst>
                                          <p:attrName>ppt_w</p:attrName>
                                        </p:attrNameLst>
                                      </p:cBhvr>
                                      <p:tavLst>
                                        <p:tav tm="0">
                                          <p:val>
                                            <p:fltVal val="0"/>
                                          </p:val>
                                        </p:tav>
                                        <p:tav tm="100000">
                                          <p:val>
                                            <p:strVal val="#ppt_w"/>
                                          </p:val>
                                        </p:tav>
                                      </p:tavLst>
                                    </p:anim>
                                    <p:anim calcmode="lin" valueType="num">
                                      <p:cBhvr>
                                        <p:cTn id="21" dur="25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22" dur="250"/>
                                        <p:tgtEl>
                                          <p:spTgt spid="29">
                                            <p:txEl>
                                              <p:pRg st="0" end="0"/>
                                            </p:txEl>
                                          </p:spTgt>
                                        </p:tgtEl>
                                      </p:cBhvr>
                                    </p:animEffect>
                                  </p:childTnLst>
                                </p:cTn>
                              </p:par>
                            </p:childTnLst>
                          </p:cTn>
                        </p:par>
                        <p:par>
                          <p:cTn id="23" fill="hold">
                            <p:stCondLst>
                              <p:cond delay="1100"/>
                            </p:stCondLst>
                            <p:childTnLst>
                              <p:par>
                                <p:cTn id="24" presetID="2" presetClass="entr" presetSubtype="1" decel="100000"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250" fill="hold"/>
                                        <p:tgtEl>
                                          <p:spTgt spid="13"/>
                                        </p:tgtEl>
                                        <p:attrNameLst>
                                          <p:attrName>ppt_x</p:attrName>
                                        </p:attrNameLst>
                                      </p:cBhvr>
                                      <p:tavLst>
                                        <p:tav tm="0">
                                          <p:val>
                                            <p:strVal val="#ppt_x"/>
                                          </p:val>
                                        </p:tav>
                                        <p:tav tm="100000">
                                          <p:val>
                                            <p:strVal val="#ppt_x"/>
                                          </p:val>
                                        </p:tav>
                                      </p:tavLst>
                                    </p:anim>
                                    <p:anim calcmode="lin" valueType="num">
                                      <p:cBhvr additive="base">
                                        <p:cTn id="27" dur="250" fill="hold"/>
                                        <p:tgtEl>
                                          <p:spTgt spid="13"/>
                                        </p:tgtEl>
                                        <p:attrNameLst>
                                          <p:attrName>ppt_y</p:attrName>
                                        </p:attrNameLst>
                                      </p:cBhvr>
                                      <p:tavLst>
                                        <p:tav tm="0">
                                          <p:val>
                                            <p:strVal val="0-#ppt_h/2"/>
                                          </p:val>
                                        </p:tav>
                                        <p:tav tm="100000">
                                          <p:val>
                                            <p:strVal val="#ppt_y"/>
                                          </p:val>
                                        </p:tav>
                                      </p:tavLst>
                                    </p:anim>
                                  </p:childTnLst>
                                </p:cTn>
                              </p:par>
                            </p:childTnLst>
                          </p:cTn>
                        </p:par>
                        <p:par>
                          <p:cTn id="28" fill="hold">
                            <p:stCondLst>
                              <p:cond delay="1350"/>
                            </p:stCondLst>
                            <p:childTnLst>
                              <p:par>
                                <p:cTn id="29" presetID="22" presetClass="entr" presetSubtype="4" fill="hold" nodeType="after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wipe(down)">
                                      <p:cBhvr>
                                        <p:cTn id="31" dur="250"/>
                                        <p:tgtEl>
                                          <p:spTgt spid="40"/>
                                        </p:tgtEl>
                                      </p:cBhvr>
                                    </p:animEffect>
                                  </p:childTnLst>
                                </p:cTn>
                              </p:par>
                            </p:childTnLst>
                          </p:cTn>
                        </p:par>
                        <p:par>
                          <p:cTn id="32" fill="hold">
                            <p:stCondLst>
                              <p:cond delay="1600"/>
                            </p:stCondLst>
                            <p:childTnLst>
                              <p:par>
                                <p:cTn id="33" presetID="53" presetClass="entr" presetSubtype="16" fill="hold" grpId="0" nodeType="afterEffect">
                                  <p:stCondLst>
                                    <p:cond delay="0"/>
                                  </p:stCondLst>
                                  <p:iterate type="lt">
                                    <p:tmPct val="5000"/>
                                  </p:iterate>
                                  <p:childTnLst>
                                    <p:set>
                                      <p:cBhvr>
                                        <p:cTn id="34" dur="1" fill="hold">
                                          <p:stCondLst>
                                            <p:cond delay="0"/>
                                          </p:stCondLst>
                                        </p:cTn>
                                        <p:tgtEl>
                                          <p:spTgt spid="30">
                                            <p:txEl>
                                              <p:pRg st="0" end="0"/>
                                            </p:txEl>
                                          </p:spTgt>
                                        </p:tgtEl>
                                        <p:attrNameLst>
                                          <p:attrName>style.visibility</p:attrName>
                                        </p:attrNameLst>
                                      </p:cBhvr>
                                      <p:to>
                                        <p:strVal val="visible"/>
                                      </p:to>
                                    </p:set>
                                    <p:anim calcmode="lin" valueType="num">
                                      <p:cBhvr>
                                        <p:cTn id="35" dur="250" fill="hold"/>
                                        <p:tgtEl>
                                          <p:spTgt spid="30">
                                            <p:txEl>
                                              <p:pRg st="0" end="0"/>
                                            </p:txEl>
                                          </p:spTgt>
                                        </p:tgtEl>
                                        <p:attrNameLst>
                                          <p:attrName>ppt_w</p:attrName>
                                        </p:attrNameLst>
                                      </p:cBhvr>
                                      <p:tavLst>
                                        <p:tav tm="0">
                                          <p:val>
                                            <p:fltVal val="0"/>
                                          </p:val>
                                        </p:tav>
                                        <p:tav tm="100000">
                                          <p:val>
                                            <p:strVal val="#ppt_w"/>
                                          </p:val>
                                        </p:tav>
                                      </p:tavLst>
                                    </p:anim>
                                    <p:anim calcmode="lin" valueType="num">
                                      <p:cBhvr>
                                        <p:cTn id="36" dur="25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37" dur="250"/>
                                        <p:tgtEl>
                                          <p:spTgt spid="30">
                                            <p:txEl>
                                              <p:pRg st="0" end="0"/>
                                            </p:txEl>
                                          </p:spTgt>
                                        </p:tgtEl>
                                      </p:cBhvr>
                                    </p:animEffect>
                                  </p:childTnLst>
                                </p:cTn>
                              </p:par>
                            </p:childTnLst>
                          </p:cTn>
                        </p:par>
                        <p:par>
                          <p:cTn id="38" fill="hold">
                            <p:stCondLst>
                              <p:cond delay="1938"/>
                            </p:stCondLst>
                            <p:childTnLst>
                              <p:par>
                                <p:cTn id="39" presetID="2" presetClass="entr" presetSubtype="1" decel="100000" fill="hold" nodeType="after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250" fill="hold"/>
                                        <p:tgtEl>
                                          <p:spTgt spid="14"/>
                                        </p:tgtEl>
                                        <p:attrNameLst>
                                          <p:attrName>ppt_x</p:attrName>
                                        </p:attrNameLst>
                                      </p:cBhvr>
                                      <p:tavLst>
                                        <p:tav tm="0">
                                          <p:val>
                                            <p:strVal val="#ppt_x"/>
                                          </p:val>
                                        </p:tav>
                                        <p:tav tm="100000">
                                          <p:val>
                                            <p:strVal val="#ppt_x"/>
                                          </p:val>
                                        </p:tav>
                                      </p:tavLst>
                                    </p:anim>
                                    <p:anim calcmode="lin" valueType="num">
                                      <p:cBhvr additive="base">
                                        <p:cTn id="42" dur="250" fill="hold"/>
                                        <p:tgtEl>
                                          <p:spTgt spid="14"/>
                                        </p:tgtEl>
                                        <p:attrNameLst>
                                          <p:attrName>ppt_y</p:attrName>
                                        </p:attrNameLst>
                                      </p:cBhvr>
                                      <p:tavLst>
                                        <p:tav tm="0">
                                          <p:val>
                                            <p:strVal val="0-#ppt_h/2"/>
                                          </p:val>
                                        </p:tav>
                                        <p:tav tm="100000">
                                          <p:val>
                                            <p:strVal val="#ppt_y"/>
                                          </p:val>
                                        </p:tav>
                                      </p:tavLst>
                                    </p:anim>
                                  </p:childTnLst>
                                </p:cTn>
                              </p:par>
                            </p:childTnLst>
                          </p:cTn>
                        </p:par>
                        <p:par>
                          <p:cTn id="43" fill="hold">
                            <p:stCondLst>
                              <p:cond delay="2188"/>
                            </p:stCondLst>
                            <p:childTnLst>
                              <p:par>
                                <p:cTn id="44" presetID="22" presetClass="entr" presetSubtype="4" fill="hold" nodeType="after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wipe(down)">
                                      <p:cBhvr>
                                        <p:cTn id="46" dur="250"/>
                                        <p:tgtEl>
                                          <p:spTgt spid="42"/>
                                        </p:tgtEl>
                                      </p:cBhvr>
                                    </p:animEffect>
                                  </p:childTnLst>
                                </p:cTn>
                              </p:par>
                            </p:childTnLst>
                          </p:cTn>
                        </p:par>
                        <p:par>
                          <p:cTn id="47" fill="hold">
                            <p:stCondLst>
                              <p:cond delay="2438"/>
                            </p:stCondLst>
                            <p:childTnLst>
                              <p:par>
                                <p:cTn id="48" presetID="53" presetClass="entr" presetSubtype="16" fill="hold" grpId="0" nodeType="afterEffect">
                                  <p:stCondLst>
                                    <p:cond delay="0"/>
                                  </p:stCondLst>
                                  <p:iterate type="lt">
                                    <p:tmPct val="5000"/>
                                  </p:iterate>
                                  <p:childTnLst>
                                    <p:set>
                                      <p:cBhvr>
                                        <p:cTn id="49" dur="1" fill="hold">
                                          <p:stCondLst>
                                            <p:cond delay="0"/>
                                          </p:stCondLst>
                                        </p:cTn>
                                        <p:tgtEl>
                                          <p:spTgt spid="33">
                                            <p:txEl>
                                              <p:pRg st="0" end="0"/>
                                            </p:txEl>
                                          </p:spTgt>
                                        </p:tgtEl>
                                        <p:attrNameLst>
                                          <p:attrName>style.visibility</p:attrName>
                                        </p:attrNameLst>
                                      </p:cBhvr>
                                      <p:to>
                                        <p:strVal val="visible"/>
                                      </p:to>
                                    </p:set>
                                    <p:anim calcmode="lin" valueType="num">
                                      <p:cBhvr>
                                        <p:cTn id="50" dur="250" fill="hold"/>
                                        <p:tgtEl>
                                          <p:spTgt spid="33">
                                            <p:txEl>
                                              <p:pRg st="0" end="0"/>
                                            </p:txEl>
                                          </p:spTgt>
                                        </p:tgtEl>
                                        <p:attrNameLst>
                                          <p:attrName>ppt_w</p:attrName>
                                        </p:attrNameLst>
                                      </p:cBhvr>
                                      <p:tavLst>
                                        <p:tav tm="0">
                                          <p:val>
                                            <p:fltVal val="0"/>
                                          </p:val>
                                        </p:tav>
                                        <p:tav tm="100000">
                                          <p:val>
                                            <p:strVal val="#ppt_w"/>
                                          </p:val>
                                        </p:tav>
                                      </p:tavLst>
                                    </p:anim>
                                    <p:anim calcmode="lin" valueType="num">
                                      <p:cBhvr>
                                        <p:cTn id="51" dur="25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52" dur="250"/>
                                        <p:tgtEl>
                                          <p:spTgt spid="33">
                                            <p:txEl>
                                              <p:pRg st="0" end="0"/>
                                            </p:txEl>
                                          </p:spTgt>
                                        </p:tgtEl>
                                      </p:cBhvr>
                                    </p:animEffect>
                                  </p:childTnLst>
                                </p:cTn>
                              </p:par>
                            </p:childTnLst>
                          </p:cTn>
                        </p:par>
                        <p:par>
                          <p:cTn id="53" fill="hold">
                            <p:stCondLst>
                              <p:cond delay="2750"/>
                            </p:stCondLst>
                            <p:childTnLst>
                              <p:par>
                                <p:cTn id="54" presetID="2" presetClass="entr" presetSubtype="8" decel="100000" fill="hold" grpId="0" nodeType="afterEffect">
                                  <p:stCondLst>
                                    <p:cond delay="0"/>
                                  </p:stCondLst>
                                  <p:iterate type="wd">
                                    <p:tmPct val="10000"/>
                                  </p:iterate>
                                  <p:childTnLst>
                                    <p:set>
                                      <p:cBhvr>
                                        <p:cTn id="55" dur="1" fill="hold">
                                          <p:stCondLst>
                                            <p:cond delay="0"/>
                                          </p:stCondLst>
                                        </p:cTn>
                                        <p:tgtEl>
                                          <p:spTgt spid="53"/>
                                        </p:tgtEl>
                                        <p:attrNameLst>
                                          <p:attrName>style.visibility</p:attrName>
                                        </p:attrNameLst>
                                      </p:cBhvr>
                                      <p:to>
                                        <p:strVal val="visible"/>
                                      </p:to>
                                    </p:set>
                                    <p:anim calcmode="lin" valueType="num">
                                      <p:cBhvr additive="base">
                                        <p:cTn id="56" dur="250" fill="hold"/>
                                        <p:tgtEl>
                                          <p:spTgt spid="53"/>
                                        </p:tgtEl>
                                        <p:attrNameLst>
                                          <p:attrName>ppt_x</p:attrName>
                                        </p:attrNameLst>
                                      </p:cBhvr>
                                      <p:tavLst>
                                        <p:tav tm="0">
                                          <p:val>
                                            <p:strVal val="0-#ppt_w/2"/>
                                          </p:val>
                                        </p:tav>
                                        <p:tav tm="100000">
                                          <p:val>
                                            <p:strVal val="#ppt_x"/>
                                          </p:val>
                                        </p:tav>
                                      </p:tavLst>
                                    </p:anim>
                                    <p:anim calcmode="lin" valueType="num">
                                      <p:cBhvr additive="base">
                                        <p:cTn id="57" dur="250" fill="hold"/>
                                        <p:tgtEl>
                                          <p:spTgt spid="53"/>
                                        </p:tgtEl>
                                        <p:attrNameLst>
                                          <p:attrName>ppt_y</p:attrName>
                                        </p:attrNameLst>
                                      </p:cBhvr>
                                      <p:tavLst>
                                        <p:tav tm="0">
                                          <p:val>
                                            <p:strVal val="#ppt_y"/>
                                          </p:val>
                                        </p:tav>
                                        <p:tav tm="100000">
                                          <p:val>
                                            <p:strVal val="#ppt_y"/>
                                          </p:val>
                                        </p:tav>
                                      </p:tavLst>
                                    </p:anim>
                                  </p:childTnLst>
                                </p:cTn>
                              </p:par>
                              <p:par>
                                <p:cTn id="58" presetID="2" presetClass="entr" presetSubtype="2" decel="100000" fill="hold" grpId="0" nodeType="withEffect">
                                  <p:stCondLst>
                                    <p:cond delay="0"/>
                                  </p:stCondLst>
                                  <p:childTnLst>
                                    <p:set>
                                      <p:cBhvr>
                                        <p:cTn id="59" dur="1" fill="hold">
                                          <p:stCondLst>
                                            <p:cond delay="0"/>
                                          </p:stCondLst>
                                        </p:cTn>
                                        <p:tgtEl>
                                          <p:spTgt spid="54"/>
                                        </p:tgtEl>
                                        <p:attrNameLst>
                                          <p:attrName>style.visibility</p:attrName>
                                        </p:attrNameLst>
                                      </p:cBhvr>
                                      <p:to>
                                        <p:strVal val="visible"/>
                                      </p:to>
                                    </p:set>
                                    <p:anim calcmode="lin" valueType="num">
                                      <p:cBhvr additive="base">
                                        <p:cTn id="60" dur="250" fill="hold"/>
                                        <p:tgtEl>
                                          <p:spTgt spid="54"/>
                                        </p:tgtEl>
                                        <p:attrNameLst>
                                          <p:attrName>ppt_x</p:attrName>
                                        </p:attrNameLst>
                                      </p:cBhvr>
                                      <p:tavLst>
                                        <p:tav tm="0">
                                          <p:val>
                                            <p:strVal val="1+#ppt_w/2"/>
                                          </p:val>
                                        </p:tav>
                                        <p:tav tm="100000">
                                          <p:val>
                                            <p:strVal val="#ppt_x"/>
                                          </p:val>
                                        </p:tav>
                                      </p:tavLst>
                                    </p:anim>
                                    <p:anim calcmode="lin" valueType="num">
                                      <p:cBhvr additive="base">
                                        <p:cTn id="61" dur="25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9"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29"/>
                        </p:tgtEl>
                        <p:attrNameLst>
                          <p:attrName>style.visibility</p:attrName>
                        </p:attrNameLst>
                      </p:cBhvr>
                      <p:to>
                        <p:strVal val="visible"/>
                      </p:to>
                    </p:set>
                    <p:anim calcmode="lin" valueType="num">
                      <p:cBhvr>
                        <p:cTn dur="250" fill="hold"/>
                        <p:tgtEl>
                          <p:spTgt spid="29"/>
                        </p:tgtEl>
                        <p:attrNameLst>
                          <p:attrName>ppt_w</p:attrName>
                        </p:attrNameLst>
                      </p:cBhvr>
                      <p:tavLst>
                        <p:tav tm="0">
                          <p:val>
                            <p:fltVal val="0"/>
                          </p:val>
                        </p:tav>
                        <p:tav tm="100000">
                          <p:val>
                            <p:strVal val="#ppt_w"/>
                          </p:val>
                        </p:tav>
                      </p:tavLst>
                    </p:anim>
                    <p:anim calcmode="lin" valueType="num">
                      <p:cBhvr>
                        <p:cTn dur="250" fill="hold"/>
                        <p:tgtEl>
                          <p:spTgt spid="29"/>
                        </p:tgtEl>
                        <p:attrNameLst>
                          <p:attrName>ppt_h</p:attrName>
                        </p:attrNameLst>
                      </p:cBhvr>
                      <p:tavLst>
                        <p:tav tm="0">
                          <p:val>
                            <p:fltVal val="0"/>
                          </p:val>
                        </p:tav>
                        <p:tav tm="100000">
                          <p:val>
                            <p:strVal val="#ppt_h"/>
                          </p:val>
                        </p:tav>
                      </p:tavLst>
                    </p:anim>
                    <p:animEffect transition="in" filter="fade">
                      <p:cBhvr>
                        <p:cTn dur="250"/>
                        <p:tgtEl>
                          <p:spTgt spid="29"/>
                        </p:tgtEl>
                      </p:cBhvr>
                    </p:animEffect>
                  </p:childTnLst>
                </p:cTn>
              </p:par>
            </p:tnLst>
          </p:tmpl>
        </p:tmplLst>
      </p:bldP>
      <p:bldP spid="30"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0"/>
                        </p:tgtEl>
                        <p:attrNameLst>
                          <p:attrName>style.visibility</p:attrName>
                        </p:attrNameLst>
                      </p:cBhvr>
                      <p:to>
                        <p:strVal val="visible"/>
                      </p:to>
                    </p:set>
                    <p:anim calcmode="lin" valueType="num">
                      <p:cBhvr>
                        <p:cTn dur="250" fill="hold"/>
                        <p:tgtEl>
                          <p:spTgt spid="30"/>
                        </p:tgtEl>
                        <p:attrNameLst>
                          <p:attrName>ppt_w</p:attrName>
                        </p:attrNameLst>
                      </p:cBhvr>
                      <p:tavLst>
                        <p:tav tm="0">
                          <p:val>
                            <p:fltVal val="0"/>
                          </p:val>
                        </p:tav>
                        <p:tav tm="100000">
                          <p:val>
                            <p:strVal val="#ppt_w"/>
                          </p:val>
                        </p:tav>
                      </p:tavLst>
                    </p:anim>
                    <p:anim calcmode="lin" valueType="num">
                      <p:cBhvr>
                        <p:cTn dur="250" fill="hold"/>
                        <p:tgtEl>
                          <p:spTgt spid="30"/>
                        </p:tgtEl>
                        <p:attrNameLst>
                          <p:attrName>ppt_h</p:attrName>
                        </p:attrNameLst>
                      </p:cBhvr>
                      <p:tavLst>
                        <p:tav tm="0">
                          <p:val>
                            <p:fltVal val="0"/>
                          </p:val>
                        </p:tav>
                        <p:tav tm="100000">
                          <p:val>
                            <p:strVal val="#ppt_h"/>
                          </p:val>
                        </p:tav>
                      </p:tavLst>
                    </p:anim>
                    <p:animEffect transition="in" filter="fade">
                      <p:cBhvr>
                        <p:cTn dur="250"/>
                        <p:tgtEl>
                          <p:spTgt spid="30"/>
                        </p:tgtEl>
                      </p:cBhvr>
                    </p:animEffect>
                  </p:childTnLst>
                </p:cTn>
              </p:par>
            </p:tnLst>
          </p:tmpl>
        </p:tmplLst>
      </p:bldP>
      <p:bldP spid="33"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3"/>
                        </p:tgtEl>
                        <p:attrNameLst>
                          <p:attrName>style.visibility</p:attrName>
                        </p:attrNameLst>
                      </p:cBhvr>
                      <p:to>
                        <p:strVal val="visible"/>
                      </p:to>
                    </p:set>
                    <p:anim calcmode="lin" valueType="num">
                      <p:cBhvr>
                        <p:cTn dur="250" fill="hold"/>
                        <p:tgtEl>
                          <p:spTgt spid="33"/>
                        </p:tgtEl>
                        <p:attrNameLst>
                          <p:attrName>ppt_w</p:attrName>
                        </p:attrNameLst>
                      </p:cBhvr>
                      <p:tavLst>
                        <p:tav tm="0">
                          <p:val>
                            <p:fltVal val="0"/>
                          </p:val>
                        </p:tav>
                        <p:tav tm="100000">
                          <p:val>
                            <p:strVal val="#ppt_w"/>
                          </p:val>
                        </p:tav>
                      </p:tavLst>
                    </p:anim>
                    <p:anim calcmode="lin" valueType="num">
                      <p:cBhvr>
                        <p:cTn dur="250" fill="hold"/>
                        <p:tgtEl>
                          <p:spTgt spid="33"/>
                        </p:tgtEl>
                        <p:attrNameLst>
                          <p:attrName>ppt_h</p:attrName>
                        </p:attrNameLst>
                      </p:cBhvr>
                      <p:tavLst>
                        <p:tav tm="0">
                          <p:val>
                            <p:fltVal val="0"/>
                          </p:val>
                        </p:tav>
                        <p:tav tm="100000">
                          <p:val>
                            <p:strVal val="#ppt_h"/>
                          </p:val>
                        </p:tav>
                      </p:tavLst>
                    </p:anim>
                    <p:animEffect transition="in" filter="fade">
                      <p:cBhvr>
                        <p:cTn dur="250"/>
                        <p:tgtEl>
                          <p:spTgt spid="33"/>
                        </p:tgtEl>
                      </p:cBhvr>
                    </p:animEffect>
                  </p:childTnLst>
                </p:cTn>
              </p:par>
            </p:tnLst>
          </p:tmpl>
        </p:tmplLst>
      </p:bldP>
      <p:bldP spid="53" grpId="0"/>
      <p:bldP spid="54" grpId="0" animBg="1"/>
    </p:bldLst>
  </p:timing>
  <p:extLst>
    <p:ext uri="{DCECCB84-F9BA-43D5-87BE-67443E8EF086}">
      <p15:sldGuideLst xmlns:p15="http://schemas.microsoft.com/office/powerpoint/2012/main">
        <p15:guide id="1" orient="horz" pos="3240" userDrawn="1">
          <p15:clr>
            <a:srgbClr val="FBAE40"/>
          </p15:clr>
        </p15:guide>
        <p15:guide id="2" pos="5759"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563676"/>
      </p:ext>
    </p:extLst>
  </p:cSld>
  <p:clrMapOvr>
    <a:masterClrMapping/>
  </p:clrMapOvr>
  <p:extLst>
    <p:ext uri="{DCECCB84-F9BA-43D5-87BE-67443E8EF086}">
      <p15:sldGuideLst xmlns:p15="http://schemas.microsoft.com/office/powerpoint/2012/main">
        <p15:guide id="1" orient="horz" pos="3240" userDrawn="1">
          <p15:clr>
            <a:srgbClr val="FBAE40"/>
          </p15:clr>
        </p15:guide>
        <p15:guide id="2" pos="5759"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6.xml"/><Relationship Id="rId7" Type="http://schemas.openxmlformats.org/officeDocument/2006/relationships/slideLayout" Target="../slideLayouts/slideLayout10.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7F7F7"/>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914322" y="246956"/>
            <a:ext cx="16507876" cy="1203151"/>
          </a:xfrm>
          <a:prstGeom prst="rect">
            <a:avLst/>
          </a:prstGeom>
        </p:spPr>
        <p:txBody>
          <a:bodyPr vert="horz" lIns="163275" tIns="81638" rIns="163275" bIns="81638"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914321" y="2400301"/>
            <a:ext cx="16457772" cy="6788945"/>
          </a:xfrm>
          <a:prstGeom prst="rect">
            <a:avLst/>
          </a:prstGeom>
        </p:spPr>
        <p:txBody>
          <a:bodyPr vert="horz" lIns="163275" tIns="81638" rIns="163275" bIns="81638" rtlCol="0">
            <a:normAutofit/>
          </a:bodyPr>
          <a:lstStyle/>
          <a:p>
            <a:pPr lvl="0"/>
            <a:r>
              <a:rPr kumimoji="1" lang="en-US" altLang="ja-JP" dirty="0"/>
              <a:t>MASTER TEXT</a:t>
            </a:r>
            <a:endParaRPr kumimoji="1" lang="ja-JP" altLang="en-US" dirty="0"/>
          </a:p>
        </p:txBody>
      </p:sp>
      <p:sp>
        <p:nvSpPr>
          <p:cNvPr id="11" name="円/楕円 10"/>
          <p:cNvSpPr/>
          <p:nvPr userDrawn="1"/>
        </p:nvSpPr>
        <p:spPr>
          <a:xfrm>
            <a:off x="16531653" y="9150345"/>
            <a:ext cx="434349" cy="43434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userDrawn="1"/>
        </p:nvSpPr>
        <p:spPr>
          <a:xfrm>
            <a:off x="17151170" y="9166572"/>
            <a:ext cx="1080120" cy="10801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9"/>
          <p:cNvSpPr/>
          <p:nvPr userDrawn="1"/>
        </p:nvSpPr>
        <p:spPr>
          <a:xfrm>
            <a:off x="16289464" y="9704242"/>
            <a:ext cx="720080" cy="582759"/>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スライド番号プレースホルダー 5"/>
          <p:cNvSpPr>
            <a:spLocks noGrp="1"/>
          </p:cNvSpPr>
          <p:nvPr>
            <p:ph type="sldNum" sz="quarter" idx="4"/>
          </p:nvPr>
        </p:nvSpPr>
        <p:spPr>
          <a:xfrm>
            <a:off x="17151170"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1366797414"/>
      </p:ext>
    </p:extLst>
  </p:cSld>
  <p:clrMap bg1="lt1" tx1="dk1" bg2="lt2" tx2="dk2" accent1="accent1" accent2="accent2" accent3="accent3" accent4="accent4" accent5="accent5" accent6="accent6" hlink="hlink" folHlink="folHlink"/>
  <p:sldLayoutIdLst>
    <p:sldLayoutId id="2147483775" r:id="rId1"/>
    <p:sldLayoutId id="2147483754" r:id="rId2"/>
    <p:sldLayoutId id="2147483776" r:id="rId3"/>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50"/>
                                        <p:tgtEl>
                                          <p:spTgt spid="15"/>
                                        </p:tgtEl>
                                      </p:cBhvr>
                                    </p:animEffect>
                                  </p:childTnLst>
                                </p:cTn>
                              </p:par>
                              <p:par>
                                <p:cTn id="8" presetID="2" presetClass="entr" presetSubtype="6" decel="100000" fill="hold" grpId="1" nodeType="withEffect">
                                  <p:stCondLst>
                                    <p:cond delay="400"/>
                                  </p:stCondLst>
                                  <p:childTnLst>
                                    <p:set>
                                      <p:cBhvr>
                                        <p:cTn id="9" dur="1" fill="hold">
                                          <p:stCondLst>
                                            <p:cond delay="0"/>
                                          </p:stCondLst>
                                        </p:cTn>
                                        <p:tgtEl>
                                          <p:spTgt spid="15"/>
                                        </p:tgtEl>
                                        <p:attrNameLst>
                                          <p:attrName>style.visibility</p:attrName>
                                        </p:attrNameLst>
                                      </p:cBhvr>
                                      <p:to>
                                        <p:strVal val="visible"/>
                                      </p:to>
                                    </p:set>
                                    <p:anim calcmode="lin" valueType="num">
                                      <p:cBhvr additive="base">
                                        <p:cTn id="10" dur="250" fill="hold"/>
                                        <p:tgtEl>
                                          <p:spTgt spid="15"/>
                                        </p:tgtEl>
                                        <p:attrNameLst>
                                          <p:attrName>ppt_x</p:attrName>
                                        </p:attrNameLst>
                                      </p:cBhvr>
                                      <p:tavLst>
                                        <p:tav tm="0">
                                          <p:val>
                                            <p:strVal val="1+#ppt_w/2"/>
                                          </p:val>
                                        </p:tav>
                                        <p:tav tm="100000">
                                          <p:val>
                                            <p:strVal val="#ppt_x"/>
                                          </p:val>
                                        </p:tav>
                                      </p:tavLst>
                                    </p:anim>
                                    <p:anim calcmode="lin" valueType="num">
                                      <p:cBhvr additive="base">
                                        <p:cTn id="11" dur="250" fill="hold"/>
                                        <p:tgtEl>
                                          <p:spTgt spid="15"/>
                                        </p:tgtEl>
                                        <p:attrNameLst>
                                          <p:attrName>ppt_y</p:attrName>
                                        </p:attrNameLst>
                                      </p:cBhvr>
                                      <p:tavLst>
                                        <p:tav tm="0">
                                          <p:val>
                                            <p:strVal val="1+#ppt_h/2"/>
                                          </p:val>
                                        </p:tav>
                                        <p:tav tm="100000">
                                          <p:val>
                                            <p:strVal val="#ppt_y"/>
                                          </p:val>
                                        </p:tav>
                                      </p:tavLst>
                                    </p:anim>
                                  </p:childTnLst>
                                </p:cTn>
                              </p:par>
                              <p:par>
                                <p:cTn id="12" presetID="10" presetClass="entr" presetSubtype="0" fill="hold" grpId="0" nodeType="withEffect">
                                  <p:stCondLst>
                                    <p:cond delay="50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250"/>
                                        <p:tgtEl>
                                          <p:spTgt spid="16"/>
                                        </p:tgtEl>
                                      </p:cBhvr>
                                    </p:animEffect>
                                  </p:childTnLst>
                                </p:cTn>
                              </p:par>
                              <p:par>
                                <p:cTn id="15" presetID="2" presetClass="entr" presetSubtype="6" decel="100000" fill="hold" grpId="1" nodeType="withEffect">
                                  <p:stCondLst>
                                    <p:cond delay="50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250" fill="hold"/>
                                        <p:tgtEl>
                                          <p:spTgt spid="16"/>
                                        </p:tgtEl>
                                        <p:attrNameLst>
                                          <p:attrName>ppt_x</p:attrName>
                                        </p:attrNameLst>
                                      </p:cBhvr>
                                      <p:tavLst>
                                        <p:tav tm="0">
                                          <p:val>
                                            <p:strVal val="1+#ppt_w/2"/>
                                          </p:val>
                                        </p:tav>
                                        <p:tav tm="100000">
                                          <p:val>
                                            <p:strVal val="#ppt_x"/>
                                          </p:val>
                                        </p:tav>
                                      </p:tavLst>
                                    </p:anim>
                                    <p:anim calcmode="lin" valueType="num">
                                      <p:cBhvr additive="base">
                                        <p:cTn id="18" dur="250" fill="hold"/>
                                        <p:tgtEl>
                                          <p:spTgt spid="16"/>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70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250"/>
                                        <p:tgtEl>
                                          <p:spTgt spid="11"/>
                                        </p:tgtEl>
                                      </p:cBhvr>
                                    </p:animEffect>
                                  </p:childTnLst>
                                </p:cTn>
                              </p:par>
                              <p:par>
                                <p:cTn id="22" presetID="2" presetClass="entr" presetSubtype="6" decel="100000" fill="hold" grpId="1" nodeType="withEffect">
                                  <p:stCondLst>
                                    <p:cond delay="70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250" fill="hold"/>
                                        <p:tgtEl>
                                          <p:spTgt spid="11"/>
                                        </p:tgtEl>
                                        <p:attrNameLst>
                                          <p:attrName>ppt_x</p:attrName>
                                        </p:attrNameLst>
                                      </p:cBhvr>
                                      <p:tavLst>
                                        <p:tav tm="0">
                                          <p:val>
                                            <p:strVal val="1+#ppt_w/2"/>
                                          </p:val>
                                        </p:tav>
                                        <p:tav tm="100000">
                                          <p:val>
                                            <p:strVal val="#ppt_x"/>
                                          </p:val>
                                        </p:tav>
                                      </p:tavLst>
                                    </p:anim>
                                    <p:anim calcmode="lin" valueType="num">
                                      <p:cBhvr additive="base">
                                        <p:cTn id="25" dur="250" fill="hold"/>
                                        <p:tgtEl>
                                          <p:spTgt spid="11"/>
                                        </p:tgtEl>
                                        <p:attrNameLst>
                                          <p:attrName>ppt_y</p:attrName>
                                        </p:attrNameLst>
                                      </p:cBhvr>
                                      <p:tavLst>
                                        <p:tav tm="0">
                                          <p:val>
                                            <p:strVal val="1+#ppt_h/2"/>
                                          </p:val>
                                        </p:tav>
                                        <p:tav tm="100000">
                                          <p:val>
                                            <p:strVal val="#ppt_y"/>
                                          </p:val>
                                        </p:tav>
                                      </p:tavLst>
                                    </p:anim>
                                  </p:childTnLst>
                                </p:cTn>
                              </p:par>
                              <p:par>
                                <p:cTn id="26" presetID="10" presetClass="entr" presetSubtype="0" fill="hold" grpId="0" nodeType="withEffect">
                                  <p:stCondLst>
                                    <p:cond delay="100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5" grpId="0" animBg="1"/>
      <p:bldP spid="15" grpId="1" animBg="1"/>
      <p:bldP spid="16" grpId="0" animBg="1"/>
      <p:bldP spid="16" grpId="1" animBg="1"/>
      <p:bldP spid="17" grpId="0"/>
    </p:bldLst>
  </p:timing>
  <p:hf hdr="0" dt="0"/>
  <p:txStyles>
    <p:titleStyle>
      <a:lvl1pPr algn="l" defTabSz="1632753" rtl="0" eaLnBrk="1" latinLnBrk="0" hangingPunct="1">
        <a:spcBef>
          <a:spcPct val="0"/>
        </a:spcBef>
        <a:buNone/>
        <a:defRPr kumimoji="1" sz="6000" kern="1200" baseline="0">
          <a:solidFill>
            <a:schemeClr val="tx1">
              <a:lumMod val="75000"/>
              <a:lumOff val="25000"/>
            </a:schemeClr>
          </a:solidFill>
          <a:latin typeface="+mj-lt"/>
          <a:ea typeface="+mj-ea"/>
          <a:cs typeface="+mj-cs"/>
        </a:defRPr>
      </a:lvl1pPr>
    </p:titleStyle>
    <p:bodyStyle>
      <a:lvl1pPr marL="0" indent="0" algn="l" defTabSz="1632753" rtl="0" eaLnBrk="1" latinLnBrk="0" hangingPunct="1">
        <a:lnSpc>
          <a:spcPct val="120000"/>
        </a:lnSpc>
        <a:spcBef>
          <a:spcPts val="1200"/>
        </a:spcBef>
        <a:buFont typeface="Arial" panose="020B0604020202020204" pitchFamily="34" charset="0"/>
        <a:buNone/>
        <a:defRPr kumimoji="1" sz="240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40" userDrawn="1">
          <p15:clr>
            <a:srgbClr val="F26B43"/>
          </p15:clr>
        </p15:guide>
        <p15:guide id="2" pos="575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7F7F7"/>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934294" y="246956"/>
            <a:ext cx="16437799" cy="1203151"/>
          </a:xfrm>
          <a:prstGeom prst="rect">
            <a:avLst/>
          </a:prstGeom>
        </p:spPr>
        <p:txBody>
          <a:bodyPr vert="horz" lIns="163275" tIns="81638" rIns="163275" bIns="81638"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914321" y="2400301"/>
            <a:ext cx="16457772" cy="6788945"/>
          </a:xfrm>
          <a:prstGeom prst="rect">
            <a:avLst/>
          </a:prstGeom>
        </p:spPr>
        <p:txBody>
          <a:bodyPr vert="horz" lIns="163275" tIns="81638" rIns="163275" bIns="81638" rtlCol="0">
            <a:normAutofit/>
          </a:bodyPr>
          <a:lstStyle/>
          <a:p>
            <a:pPr lvl="0"/>
            <a:r>
              <a:rPr kumimoji="1" lang="en-US" altLang="ja-JP" dirty="0"/>
              <a:t>MASTER TEXT</a:t>
            </a:r>
            <a:endParaRPr kumimoji="1" lang="ja-JP" altLang="en-US" dirty="0"/>
          </a:p>
        </p:txBody>
      </p:sp>
    </p:spTree>
    <p:extLst>
      <p:ext uri="{BB962C8B-B14F-4D97-AF65-F5344CB8AC3E}">
        <p14:creationId xmlns:p14="http://schemas.microsoft.com/office/powerpoint/2010/main" val="2142059941"/>
      </p:ext>
    </p:extLst>
  </p:cSld>
  <p:clrMap bg1="lt1" tx1="dk1" bg2="lt2" tx2="dk2" accent1="accent1" accent2="accent2" accent3="accent3" accent4="accent4" accent5="accent5" accent6="accent6" hlink="hlink" folHlink="folHlink"/>
  <p:sldLayoutIdLst>
    <p:sldLayoutId id="2147483658" r:id="rId1"/>
    <p:sldLayoutId id="2147483770" r:id="rId2"/>
    <p:sldLayoutId id="2147483762" r:id="rId3"/>
    <p:sldLayoutId id="2147483662" r:id="rId4"/>
    <p:sldLayoutId id="2147483700" r:id="rId5"/>
    <p:sldLayoutId id="2147483759" r:id="rId6"/>
    <p:sldLayoutId id="2147483777" r:id="rId7"/>
  </p:sldLayoutIdLst>
  <p:hf hdr="0" dt="0"/>
  <p:txStyles>
    <p:titleStyle>
      <a:lvl1pPr algn="l" defTabSz="1632753" rtl="0" eaLnBrk="1" latinLnBrk="0" hangingPunct="1">
        <a:spcBef>
          <a:spcPct val="0"/>
        </a:spcBef>
        <a:buNone/>
        <a:defRPr kumimoji="1" sz="6000" kern="1200" baseline="0">
          <a:solidFill>
            <a:schemeClr val="tx1">
              <a:lumMod val="75000"/>
              <a:lumOff val="25000"/>
            </a:schemeClr>
          </a:solidFill>
          <a:latin typeface="+mj-lt"/>
          <a:ea typeface="+mj-ea"/>
          <a:cs typeface="+mj-cs"/>
        </a:defRPr>
      </a:lvl1pPr>
    </p:titleStyle>
    <p:bodyStyle>
      <a:lvl1pPr marL="0" indent="0" algn="l" defTabSz="1632753" rtl="0" eaLnBrk="1" latinLnBrk="0" hangingPunct="1">
        <a:lnSpc>
          <a:spcPct val="120000"/>
        </a:lnSpc>
        <a:spcBef>
          <a:spcPts val="1200"/>
        </a:spcBef>
        <a:buFont typeface="Arial" panose="020B0604020202020204" pitchFamily="34" charset="0"/>
        <a:buNone/>
        <a:defRPr kumimoji="1" sz="240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40" userDrawn="1">
          <p15:clr>
            <a:srgbClr val="F26B43"/>
          </p15:clr>
        </p15:guide>
        <p15:guide id="2" pos="575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11/relationships/inkAction" Target="../ink/inkAction1.xml"/><Relationship Id="rId3" Type="http://schemas.openxmlformats.org/officeDocument/2006/relationships/video" Target="../media/media1.mp4"/><Relationship Id="rId7" Type="http://schemas.openxmlformats.org/officeDocument/2006/relationships/image" Target="../media/image16.png"/><Relationship Id="rId2" Type="http://schemas.microsoft.com/office/2007/relationships/media" Target="../media/media1.mp4"/><Relationship Id="rId1" Type="http://schemas.openxmlformats.org/officeDocument/2006/relationships/tags" Target="../tags/tag1.xml"/><Relationship Id="rId6" Type="http://schemas.openxmlformats.org/officeDocument/2006/relationships/slideLayout" Target="../slideLayouts/slideLayout9.xml"/><Relationship Id="rId5" Type="http://schemas.openxmlformats.org/officeDocument/2006/relationships/audio" Target="../media/media2.m4a"/><Relationship Id="rId10" Type="http://schemas.openxmlformats.org/officeDocument/2006/relationships/image" Target="../media/image18.png"/><Relationship Id="rId4" Type="http://schemas.microsoft.com/office/2007/relationships/media" Target="../media/media2.m4a"/><Relationship Id="rId9"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video" Target="../media/media1.mp4"/><Relationship Id="rId7" Type="http://schemas.openxmlformats.org/officeDocument/2006/relationships/image" Target="../media/image16.png"/><Relationship Id="rId2" Type="http://schemas.microsoft.com/office/2007/relationships/media" Target="../media/media1.mp4"/><Relationship Id="rId1" Type="http://schemas.openxmlformats.org/officeDocument/2006/relationships/tags" Target="../tags/tag2.xml"/><Relationship Id="rId6" Type="http://schemas.openxmlformats.org/officeDocument/2006/relationships/slideLayout" Target="../slideLayouts/slideLayout9.xml"/><Relationship Id="rId5" Type="http://schemas.openxmlformats.org/officeDocument/2006/relationships/audio" Target="../media/media3.m4a"/><Relationship Id="rId4" Type="http://schemas.microsoft.com/office/2007/relationships/media" Target="../media/media3.m4a"/></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hyperlink" Target="https://youtu.be/_4EuZI8Q8cs" TargetMode="Externa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hyperlink" Target="https://www.sfml-dev.org/documentation/2.5.1/classsf_1_1VideoMode.php#a6815b9b3b35767d5b4563fbed4bfc67b"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microsoft.com/office/2018/10/relationships/comments" Target="../comments/modernComment_10B_233AB20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7C8FA7-1990-CC6B-28FB-EE2D97758951}"/>
              </a:ext>
            </a:extLst>
          </p:cNvPr>
          <p:cNvSpPr>
            <a:spLocks noGrp="1"/>
          </p:cNvSpPr>
          <p:nvPr>
            <p:ph type="ctrTitle"/>
          </p:nvPr>
        </p:nvSpPr>
        <p:spPr/>
        <p:txBody>
          <a:bodyPr/>
          <a:lstStyle/>
          <a:p>
            <a:r>
              <a:rPr lang="zh-TW" altLang="en-US" dirty="0">
                <a:latin typeface="微軟正黑體" panose="020B0604030504040204" pitchFamily="34" charset="-120"/>
                <a:ea typeface="微軟正黑體" panose="020B0604030504040204" pitchFamily="34" charset="-120"/>
              </a:rPr>
              <a:t>程式設計報告</a:t>
            </a:r>
          </a:p>
        </p:txBody>
      </p:sp>
      <p:sp>
        <p:nvSpPr>
          <p:cNvPr id="3" name="文字版面配置區 2">
            <a:extLst>
              <a:ext uri="{FF2B5EF4-FFF2-40B4-BE49-F238E27FC236}">
                <a16:creationId xmlns:a16="http://schemas.microsoft.com/office/drawing/2014/main" id="{94C7FCB5-AE03-CB40-938A-E31A9E282ECB}"/>
              </a:ext>
            </a:extLst>
          </p:cNvPr>
          <p:cNvSpPr>
            <a:spLocks noGrp="1"/>
          </p:cNvSpPr>
          <p:nvPr>
            <p:ph type="body" sz="quarter" idx="10"/>
          </p:nvPr>
        </p:nvSpPr>
        <p:spPr/>
        <p:txBody>
          <a:bodyPr/>
          <a:lstStyle/>
          <a:p>
            <a:r>
              <a:rPr lang="zh-TW" altLang="en-US" dirty="0">
                <a:latin typeface="微軟正黑體" panose="020B0604030504040204" pitchFamily="34" charset="-120"/>
                <a:ea typeface="微軟正黑體" panose="020B0604030504040204" pitchFamily="34" charset="-120"/>
              </a:rPr>
              <a:t>主題：西洋棋小遊戲</a:t>
            </a:r>
          </a:p>
        </p:txBody>
      </p:sp>
      <p:sp>
        <p:nvSpPr>
          <p:cNvPr id="4" name="副標題 3">
            <a:extLst>
              <a:ext uri="{FF2B5EF4-FFF2-40B4-BE49-F238E27FC236}">
                <a16:creationId xmlns:a16="http://schemas.microsoft.com/office/drawing/2014/main" id="{0801EC73-DF11-D276-3E10-F4F7B55BC2BD}"/>
              </a:ext>
            </a:extLst>
          </p:cNvPr>
          <p:cNvSpPr>
            <a:spLocks noGrp="1"/>
          </p:cNvSpPr>
          <p:nvPr>
            <p:ph type="subTitle" idx="1"/>
          </p:nvPr>
        </p:nvSpPr>
        <p:spPr>
          <a:xfrm>
            <a:off x="1366342" y="6570399"/>
            <a:ext cx="15553728" cy="2655939"/>
          </a:xfrm>
        </p:spPr>
        <p:txBody>
          <a:bodyPr>
            <a:noAutofit/>
          </a:bodyPr>
          <a:lstStyle/>
          <a:p>
            <a:pPr lvl="1" algn="l">
              <a:tabLst>
                <a:tab pos="5205413" algn="l"/>
              </a:tabLst>
            </a:pPr>
            <a:r>
              <a:rPr lang="zh-TW" altLang="en-US" sz="3600" dirty="0">
                <a:latin typeface="微軟正黑體" panose="020B0604030504040204" pitchFamily="34" charset="-120"/>
                <a:ea typeface="微軟正黑體" panose="020B0604030504040204" pitchFamily="34" charset="-120"/>
              </a:rPr>
              <a:t>  組長：</a:t>
            </a:r>
            <a:r>
              <a:rPr lang="en-US" altLang="zh-TW" sz="3600" dirty="0">
                <a:latin typeface="微軟正黑體" panose="020B0604030504040204" pitchFamily="34" charset="-120"/>
                <a:ea typeface="微軟正黑體" panose="020B0604030504040204" pitchFamily="34" charset="-120"/>
              </a:rPr>
              <a:t>08220855</a:t>
            </a:r>
            <a:r>
              <a:rPr lang="zh-TW" altLang="en-US" sz="3600" dirty="0">
                <a:latin typeface="微軟正黑體" panose="020B0604030504040204" pitchFamily="34" charset="-120"/>
                <a:ea typeface="微軟正黑體" panose="020B0604030504040204" pitchFamily="34" charset="-120"/>
              </a:rPr>
              <a:t>林芊妤</a:t>
            </a:r>
            <a:endParaRPr lang="en-US" altLang="zh-TW" sz="3600" dirty="0">
              <a:latin typeface="微軟正黑體" panose="020B0604030504040204" pitchFamily="34" charset="-120"/>
              <a:ea typeface="微軟正黑體" panose="020B0604030504040204" pitchFamily="34" charset="-120"/>
            </a:endParaRPr>
          </a:p>
          <a:p>
            <a:r>
              <a:rPr lang="zh-TW" altLang="en-US" sz="3600" dirty="0">
                <a:latin typeface="微軟正黑體" panose="020B0604030504040204" pitchFamily="34" charset="-120"/>
                <a:ea typeface="微軟正黑體" panose="020B0604030504040204" pitchFamily="34" charset="-120"/>
              </a:rPr>
              <a:t>組員：</a:t>
            </a:r>
            <a:r>
              <a:rPr lang="en-US" altLang="zh-TW" sz="3600" dirty="0">
                <a:latin typeface="微軟正黑體" panose="020B0604030504040204" pitchFamily="34" charset="-120"/>
                <a:ea typeface="微軟正黑體" panose="020B0604030504040204" pitchFamily="34" charset="-120"/>
              </a:rPr>
              <a:t>08170875</a:t>
            </a:r>
            <a:r>
              <a:rPr lang="zh-TW" altLang="en-US" sz="3600" dirty="0">
                <a:latin typeface="微軟正黑體" panose="020B0604030504040204" pitchFamily="34" charset="-120"/>
                <a:ea typeface="微軟正黑體" panose="020B0604030504040204" pitchFamily="34" charset="-120"/>
              </a:rPr>
              <a:t>陳家瑋、</a:t>
            </a:r>
            <a:r>
              <a:rPr lang="en-US" altLang="zh-TW" sz="3600" dirty="0">
                <a:latin typeface="微軟正黑體" panose="020B0604030504040204" pitchFamily="34" charset="-120"/>
                <a:ea typeface="微軟正黑體" panose="020B0604030504040204" pitchFamily="34" charset="-120"/>
              </a:rPr>
              <a:t>08240426</a:t>
            </a:r>
            <a:r>
              <a:rPr lang="zh-TW" altLang="en-US" sz="3600" dirty="0">
                <a:latin typeface="微軟正黑體" panose="020B0604030504040204" pitchFamily="34" charset="-120"/>
                <a:ea typeface="微軟正黑體" panose="020B0604030504040204" pitchFamily="34" charset="-120"/>
              </a:rPr>
              <a:t>林侑辰、</a:t>
            </a:r>
            <a:r>
              <a:rPr lang="en-US" altLang="zh-TW" sz="3600" dirty="0">
                <a:latin typeface="微軟正黑體" panose="020B0604030504040204" pitchFamily="34" charset="-120"/>
                <a:ea typeface="微軟正黑體" panose="020B0604030504040204" pitchFamily="34" charset="-120"/>
              </a:rPr>
              <a:t>09220350</a:t>
            </a:r>
            <a:r>
              <a:rPr lang="zh-TW" altLang="en-US" sz="3600" dirty="0">
                <a:latin typeface="微軟正黑體" panose="020B0604030504040204" pitchFamily="34" charset="-120"/>
                <a:ea typeface="微軟正黑體" panose="020B0604030504040204" pitchFamily="34" charset="-120"/>
              </a:rPr>
              <a:t>郭芯瑜、</a:t>
            </a:r>
            <a:endParaRPr lang="en-US" altLang="zh-TW" sz="3600" dirty="0">
              <a:latin typeface="微軟正黑體" panose="020B0604030504040204" pitchFamily="34" charset="-120"/>
              <a:ea typeface="微軟正黑體" panose="020B0604030504040204" pitchFamily="34" charset="-120"/>
            </a:endParaRPr>
          </a:p>
          <a:p>
            <a:r>
              <a:rPr lang="zh-TW" altLang="en-US" sz="3600" dirty="0">
                <a:latin typeface="微軟正黑體" panose="020B0604030504040204" pitchFamily="34" charset="-120"/>
                <a:ea typeface="微軟正黑體" panose="020B0604030504040204" pitchFamily="34" charset="-120"/>
              </a:rPr>
              <a:t>        </a:t>
            </a:r>
            <a:r>
              <a:rPr lang="en-US" altLang="zh-TW" sz="3600" dirty="0">
                <a:latin typeface="微軟正黑體" panose="020B0604030504040204" pitchFamily="34" charset="-120"/>
                <a:ea typeface="微軟正黑體" panose="020B0604030504040204" pitchFamily="34" charset="-120"/>
              </a:rPr>
              <a:t>10360963</a:t>
            </a:r>
            <a:r>
              <a:rPr lang="zh-TW" altLang="en-US" sz="3600" dirty="0">
                <a:latin typeface="微軟正黑體" panose="020B0604030504040204" pitchFamily="34" charset="-120"/>
                <a:ea typeface="微軟正黑體" panose="020B0604030504040204" pitchFamily="34" charset="-120"/>
              </a:rPr>
              <a:t>江昶毅、</a:t>
            </a:r>
            <a:r>
              <a:rPr lang="en-US" altLang="zh-TW" sz="3600" dirty="0">
                <a:latin typeface="微軟正黑體" panose="020B0604030504040204" pitchFamily="34" charset="-120"/>
                <a:ea typeface="微軟正黑體" panose="020B0604030504040204" pitchFamily="34" charset="-120"/>
              </a:rPr>
              <a:t>10441254</a:t>
            </a:r>
            <a:r>
              <a:rPr lang="zh-TW" altLang="en-US" sz="3600" dirty="0">
                <a:latin typeface="微軟正黑體" panose="020B0604030504040204" pitchFamily="34" charset="-120"/>
                <a:ea typeface="微軟正黑體" panose="020B0604030504040204" pitchFamily="34" charset="-120"/>
              </a:rPr>
              <a:t>詹　程、</a:t>
            </a:r>
            <a:r>
              <a:rPr lang="en-US" altLang="zh-TW" sz="3600" dirty="0">
                <a:latin typeface="微軟正黑體" panose="020B0604030504040204" pitchFamily="34" charset="-120"/>
                <a:ea typeface="微軟正黑體" panose="020B0604030504040204" pitchFamily="34" charset="-120"/>
              </a:rPr>
              <a:t>11160801</a:t>
            </a:r>
            <a:r>
              <a:rPr lang="zh-TW" altLang="en-US" sz="3600" dirty="0">
                <a:latin typeface="微軟正黑體" panose="020B0604030504040204" pitchFamily="34" charset="-120"/>
                <a:ea typeface="微軟正黑體" panose="020B0604030504040204" pitchFamily="34" charset="-120"/>
              </a:rPr>
              <a:t>陳禹豪</a:t>
            </a:r>
          </a:p>
        </p:txBody>
      </p:sp>
    </p:spTree>
    <p:extLst>
      <p:ext uri="{BB962C8B-B14F-4D97-AF65-F5344CB8AC3E}">
        <p14:creationId xmlns:p14="http://schemas.microsoft.com/office/powerpoint/2010/main" val="17465722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C0949C1A-82F0-BB17-3B59-B539813B9339}"/>
              </a:ext>
            </a:extLst>
          </p:cNvPr>
          <p:cNvSpPr>
            <a:spLocks noGrp="1"/>
          </p:cNvSpPr>
          <p:nvPr>
            <p:ph type="sldNum" sz="quarter" idx="11"/>
          </p:nvPr>
        </p:nvSpPr>
        <p:spPr>
          <a:prstGeom prst="rect">
            <a:avLst/>
          </a:prstGeom>
        </p:spPr>
        <p:txBody>
          <a:bodyPr/>
          <a:lstStyle/>
          <a:p>
            <a:fld id="{E6459DFB-86F3-43FA-8567-2EA6E426AE90}" type="slidenum">
              <a:rPr lang="ja-JP" altLang="en-US" smtClean="0"/>
              <a:pPr/>
              <a:t>10</a:t>
            </a:fld>
            <a:endParaRPr lang="ja-JP" altLang="en-US" dirty="0"/>
          </a:p>
        </p:txBody>
      </p:sp>
      <p:sp>
        <p:nvSpPr>
          <p:cNvPr id="7" name="標題 6">
            <a:extLst>
              <a:ext uri="{FF2B5EF4-FFF2-40B4-BE49-F238E27FC236}">
                <a16:creationId xmlns:a16="http://schemas.microsoft.com/office/drawing/2014/main" id="{D8DA1E2E-9A03-B059-101F-A901C0EC3DC8}"/>
              </a:ext>
            </a:extLst>
          </p:cNvPr>
          <p:cNvSpPr>
            <a:spLocks noGrp="1"/>
          </p:cNvSpPr>
          <p:nvPr>
            <p:ph type="title"/>
          </p:nvPr>
        </p:nvSpPr>
        <p:spPr/>
        <p:txBody>
          <a:bodyPr/>
          <a:lstStyle/>
          <a:p>
            <a:r>
              <a:rPr lang="zh-TW" altLang="en-US" b="1" dirty="0">
                <a:latin typeface="微軟正黑體" panose="020B0604030504040204" pitchFamily="34" charset="-120"/>
                <a:ea typeface="微軟正黑體" panose="020B0604030504040204" pitchFamily="34" charset="-120"/>
              </a:rPr>
              <a:t>事件（續）</a:t>
            </a:r>
            <a:endParaRPr lang="zh-TW" altLang="en-US" dirty="0"/>
          </a:p>
        </p:txBody>
      </p:sp>
      <p:pic>
        <p:nvPicPr>
          <p:cNvPr id="6" name="圖片 5" descr="一張含有 文字, 螢幕擷取畫面, 字型, 數字 的圖片&#10;&#10;自動產生的描述">
            <a:extLst>
              <a:ext uri="{FF2B5EF4-FFF2-40B4-BE49-F238E27FC236}">
                <a16:creationId xmlns:a16="http://schemas.microsoft.com/office/drawing/2014/main" id="{34A8974A-48D7-547C-91A7-02CDF2D87C41}"/>
              </a:ext>
            </a:extLst>
          </p:cNvPr>
          <p:cNvPicPr>
            <a:picLocks noChangeAspect="1"/>
          </p:cNvPicPr>
          <p:nvPr/>
        </p:nvPicPr>
        <p:blipFill rotWithShape="1">
          <a:blip r:embed="rId2">
            <a:extLst>
              <a:ext uri="{28A0092B-C50C-407E-A947-70E740481C1C}">
                <a14:useLocalDpi xmlns:a14="http://schemas.microsoft.com/office/drawing/2010/main" val="0"/>
              </a:ext>
            </a:extLst>
          </a:blip>
          <a:srcRect t="7132"/>
          <a:stretch/>
        </p:blipFill>
        <p:spPr>
          <a:xfrm>
            <a:off x="2861614" y="1723292"/>
            <a:ext cx="10227945" cy="8346794"/>
          </a:xfrm>
          <a:prstGeom prst="rect">
            <a:avLst/>
          </a:prstGeom>
        </p:spPr>
      </p:pic>
    </p:spTree>
    <p:extLst>
      <p:ext uri="{BB962C8B-B14F-4D97-AF65-F5344CB8AC3E}">
        <p14:creationId xmlns:p14="http://schemas.microsoft.com/office/powerpoint/2010/main" val="854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350C7CE7-84D5-3EBA-C0C9-3D777A672E10}"/>
              </a:ext>
            </a:extLst>
          </p:cNvPr>
          <p:cNvSpPr>
            <a:spLocks noGrp="1"/>
          </p:cNvSpPr>
          <p:nvPr>
            <p:ph type="sldNum" sz="quarter" idx="11"/>
          </p:nvPr>
        </p:nvSpPr>
        <p:spPr/>
        <p:txBody>
          <a:bodyPr/>
          <a:lstStyle/>
          <a:p>
            <a:fld id="{E6459DFB-86F3-43FA-8567-2EA6E426AE90}" type="slidenum">
              <a:rPr lang="ja-JP" altLang="en-US" smtClean="0"/>
              <a:pPr/>
              <a:t>11</a:t>
            </a:fld>
            <a:endParaRPr lang="ja-JP" altLang="en-US" dirty="0"/>
          </a:p>
        </p:txBody>
      </p:sp>
      <p:sp>
        <p:nvSpPr>
          <p:cNvPr id="3" name="標題 2">
            <a:extLst>
              <a:ext uri="{FF2B5EF4-FFF2-40B4-BE49-F238E27FC236}">
                <a16:creationId xmlns:a16="http://schemas.microsoft.com/office/drawing/2014/main" id="{0DA0391E-F277-6951-47B9-65FCE4CA8649}"/>
              </a:ext>
            </a:extLst>
          </p:cNvPr>
          <p:cNvSpPr>
            <a:spLocks noGrp="1"/>
          </p:cNvSpPr>
          <p:nvPr>
            <p:ph type="title"/>
          </p:nvPr>
        </p:nvSpPr>
        <p:spPr/>
        <p:txBody>
          <a:bodyPr/>
          <a:lstStyle/>
          <a:p>
            <a:r>
              <a:rPr lang="en-US" altLang="zh-TW" sz="6600" b="1" dirty="0">
                <a:latin typeface="+mj-lt"/>
                <a:ea typeface="微軟正黑體" panose="020B0604030504040204" pitchFamily="34" charset="-120"/>
              </a:rPr>
              <a:t>Sprite</a:t>
            </a:r>
            <a:endParaRPr lang="zh-TW" altLang="en-US" dirty="0">
              <a:latin typeface="+mj-lt"/>
              <a:ea typeface="微軟正黑體" panose="020B0604030504040204" pitchFamily="34" charset="-120"/>
            </a:endParaRPr>
          </a:p>
        </p:txBody>
      </p:sp>
      <p:grpSp>
        <p:nvGrpSpPr>
          <p:cNvPr id="14" name="群組 13">
            <a:extLst>
              <a:ext uri="{FF2B5EF4-FFF2-40B4-BE49-F238E27FC236}">
                <a16:creationId xmlns:a16="http://schemas.microsoft.com/office/drawing/2014/main" id="{EEE8433D-7832-2827-DB78-A0C8DC7437D1}"/>
              </a:ext>
            </a:extLst>
          </p:cNvPr>
          <p:cNvGrpSpPr/>
          <p:nvPr/>
        </p:nvGrpSpPr>
        <p:grpSpPr>
          <a:xfrm>
            <a:off x="2812244" y="8357791"/>
            <a:ext cx="11086382" cy="1929209"/>
            <a:chOff x="1442243" y="6098393"/>
            <a:chExt cx="11086382" cy="1929209"/>
          </a:xfrm>
        </p:grpSpPr>
        <p:pic>
          <p:nvPicPr>
            <p:cNvPr id="5" name="圖片 4">
              <a:extLst>
                <a:ext uri="{FF2B5EF4-FFF2-40B4-BE49-F238E27FC236}">
                  <a16:creationId xmlns:a16="http://schemas.microsoft.com/office/drawing/2014/main" id="{C009CE89-7732-D421-28B4-10D3D7B788FE}"/>
                </a:ext>
              </a:extLst>
            </p:cNvPr>
            <p:cNvPicPr>
              <a:picLocks noChangeAspect="1"/>
            </p:cNvPicPr>
            <p:nvPr/>
          </p:nvPicPr>
          <p:blipFill>
            <a:blip r:embed="rId2"/>
            <a:stretch>
              <a:fillRect/>
            </a:stretch>
          </p:blipFill>
          <p:spPr>
            <a:xfrm>
              <a:off x="2152539" y="6687058"/>
              <a:ext cx="3701535" cy="1317642"/>
            </a:xfrm>
            <a:prstGeom prst="rect">
              <a:avLst/>
            </a:prstGeom>
          </p:spPr>
        </p:pic>
        <p:sp>
          <p:nvSpPr>
            <p:cNvPr id="6" name="文字方塊 5">
              <a:extLst>
                <a:ext uri="{FF2B5EF4-FFF2-40B4-BE49-F238E27FC236}">
                  <a16:creationId xmlns:a16="http://schemas.microsoft.com/office/drawing/2014/main" id="{E3DC963B-7BC3-FC88-15A2-631873EAE3AD}"/>
                </a:ext>
              </a:extLst>
            </p:cNvPr>
            <p:cNvSpPr txBox="1"/>
            <p:nvPr/>
          </p:nvSpPr>
          <p:spPr>
            <a:xfrm>
              <a:off x="1442243" y="6098393"/>
              <a:ext cx="11086382" cy="400110"/>
            </a:xfrm>
            <a:prstGeom prst="rect">
              <a:avLst/>
            </a:prstGeom>
            <a:noFill/>
          </p:spPr>
          <p:txBody>
            <a:bodyPr wrap="square" rtlCol="0">
              <a:spAutoFit/>
            </a:bodyPr>
            <a:lstStyle/>
            <a:p>
              <a:r>
                <a:rPr lang="en-US" altLang="zh-TW" sz="2000" b="1" i="0" dirty="0">
                  <a:solidFill>
                    <a:srgbClr val="303233"/>
                  </a:solidFill>
                  <a:effectLst/>
                  <a:latin typeface="Lato" panose="020F0502020204030203" pitchFamily="34" charset="0"/>
                </a:rPr>
                <a:t>                 </a:t>
              </a:r>
              <a:r>
                <a:rPr lang="zh-TW" altLang="en-US" sz="2000" b="1" i="0" dirty="0">
                  <a:solidFill>
                    <a:srgbClr val="303233"/>
                  </a:solidFill>
                  <a:effectLst/>
                  <a:latin typeface="Lato" panose="020F0502020204030203" pitchFamily="34" charset="0"/>
                </a:rPr>
                <a:t>             </a:t>
              </a:r>
              <a:r>
                <a:rPr lang="en-US" altLang="zh-TW" sz="2000" b="1" i="0" dirty="0">
                  <a:solidFill>
                    <a:srgbClr val="303233"/>
                  </a:solidFill>
                  <a:effectLst/>
                  <a:latin typeface="Lato" panose="020F0502020204030203" pitchFamily="34" charset="0"/>
                </a:rPr>
                <a:t>Texture                                                </a:t>
              </a:r>
              <a:r>
                <a:rPr lang="en-US" altLang="zh-TW" sz="2000" b="1" dirty="0" err="1"/>
                <a:t>Rect</a:t>
              </a:r>
              <a:r>
                <a:rPr lang="en-US" altLang="zh-TW" sz="2000" b="1" dirty="0"/>
                <a:t> Entity                         Sprite</a:t>
              </a:r>
              <a:endParaRPr lang="zh-TW" altLang="en-US" sz="2000" b="1" dirty="0"/>
            </a:p>
          </p:txBody>
        </p:sp>
        <p:sp>
          <p:nvSpPr>
            <p:cNvPr id="7" name="加號 6">
              <a:extLst>
                <a:ext uri="{FF2B5EF4-FFF2-40B4-BE49-F238E27FC236}">
                  <a16:creationId xmlns:a16="http://schemas.microsoft.com/office/drawing/2014/main" id="{17A66E0F-C788-F8F6-5A4F-B41D6841E6BA}"/>
                </a:ext>
              </a:extLst>
            </p:cNvPr>
            <p:cNvSpPr/>
            <p:nvPr/>
          </p:nvSpPr>
          <p:spPr>
            <a:xfrm>
              <a:off x="6132630" y="6875724"/>
              <a:ext cx="813936" cy="803803"/>
            </a:xfrm>
            <a:prstGeom prst="mathPlus">
              <a:avLst/>
            </a:prstGeom>
            <a:solidFill>
              <a:srgbClr val="5BB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441BD80B-9B52-AE53-8A48-FD81DED91772}"/>
                </a:ext>
              </a:extLst>
            </p:cNvPr>
            <p:cNvSpPr/>
            <p:nvPr/>
          </p:nvSpPr>
          <p:spPr>
            <a:xfrm>
              <a:off x="7365520" y="6977538"/>
              <a:ext cx="1187103" cy="735218"/>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a:extLst>
                <a:ext uri="{FF2B5EF4-FFF2-40B4-BE49-F238E27FC236}">
                  <a16:creationId xmlns:a16="http://schemas.microsoft.com/office/drawing/2014/main" id="{83D64CCA-2254-2241-720A-D2AE9B97604B}"/>
                </a:ext>
              </a:extLst>
            </p:cNvPr>
            <p:cNvPicPr>
              <a:picLocks noChangeAspect="1"/>
            </p:cNvPicPr>
            <p:nvPr/>
          </p:nvPicPr>
          <p:blipFill>
            <a:blip r:embed="rId3"/>
            <a:stretch>
              <a:fillRect/>
            </a:stretch>
          </p:blipFill>
          <p:spPr>
            <a:xfrm>
              <a:off x="10001998" y="6687058"/>
              <a:ext cx="1486440" cy="1340544"/>
            </a:xfrm>
            <a:prstGeom prst="rect">
              <a:avLst/>
            </a:prstGeom>
          </p:spPr>
        </p:pic>
        <p:sp>
          <p:nvSpPr>
            <p:cNvPr id="10" name="等於 9">
              <a:extLst>
                <a:ext uri="{FF2B5EF4-FFF2-40B4-BE49-F238E27FC236}">
                  <a16:creationId xmlns:a16="http://schemas.microsoft.com/office/drawing/2014/main" id="{8C0E4683-2ECC-DF93-3270-53791C04E985}"/>
                </a:ext>
              </a:extLst>
            </p:cNvPr>
            <p:cNvSpPr/>
            <p:nvPr/>
          </p:nvSpPr>
          <p:spPr>
            <a:xfrm>
              <a:off x="8909506" y="6980828"/>
              <a:ext cx="697831" cy="593593"/>
            </a:xfrm>
            <a:prstGeom prst="mathEqual">
              <a:avLst/>
            </a:prstGeom>
            <a:solidFill>
              <a:srgbClr val="5BB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pSp>
      <p:sp>
        <p:nvSpPr>
          <p:cNvPr id="11" name="文字方塊 10">
            <a:extLst>
              <a:ext uri="{FF2B5EF4-FFF2-40B4-BE49-F238E27FC236}">
                <a16:creationId xmlns:a16="http://schemas.microsoft.com/office/drawing/2014/main" id="{97362F82-A379-37BB-3527-FF3EE13C73C6}"/>
              </a:ext>
            </a:extLst>
          </p:cNvPr>
          <p:cNvSpPr txBox="1"/>
          <p:nvPr/>
        </p:nvSpPr>
        <p:spPr>
          <a:xfrm>
            <a:off x="616163" y="1641483"/>
            <a:ext cx="16951832" cy="1488484"/>
          </a:xfrm>
          <a:prstGeom prst="rect">
            <a:avLst/>
          </a:prstGeom>
          <a:noFill/>
        </p:spPr>
        <p:txBody>
          <a:bodyPr wrap="square" rtlCol="0">
            <a:spAutoFit/>
          </a:bodyPr>
          <a:lstStyle/>
          <a:p>
            <a:pPr>
              <a:lnSpc>
                <a:spcPct val="150000"/>
              </a:lnSpc>
            </a:pPr>
            <a:r>
              <a:rPr lang="en-US" altLang="zh-TW" dirty="0">
                <a:latin typeface="Consolas" panose="020B0609020204030204" pitchFamily="49" charset="0"/>
              </a:rPr>
              <a:t>Texture</a:t>
            </a:r>
            <a:r>
              <a:rPr lang="en-US" altLang="zh-TW" dirty="0">
                <a:latin typeface="+mj-lt"/>
              </a:rPr>
              <a:t> </a:t>
            </a:r>
            <a:r>
              <a:rPr lang="zh-TW" altLang="en-US" dirty="0">
                <a:latin typeface="+mj-lt"/>
              </a:rPr>
              <a:t>是一張圖片，但主要是用來改變物件的外觀，不具備座標所以無法移動。</a:t>
            </a:r>
            <a:endParaRPr lang="en-US" altLang="zh-TW" dirty="0">
              <a:latin typeface="+mj-lt"/>
            </a:endParaRPr>
          </a:p>
          <a:p>
            <a:pPr>
              <a:lnSpc>
                <a:spcPct val="150000"/>
              </a:lnSpc>
            </a:pPr>
            <a:r>
              <a:rPr lang="en-US" altLang="zh-TW" dirty="0">
                <a:latin typeface="Consolas" panose="020B0609020204030204" pitchFamily="49" charset="0"/>
              </a:rPr>
              <a:t>Sprite</a:t>
            </a:r>
            <a:r>
              <a:rPr lang="zh-TW" altLang="en-US" dirty="0">
                <a:latin typeface="+mj-lt"/>
              </a:rPr>
              <a:t> 是一張圖片，同時也是一個物件，意思是它擁有座標</a:t>
            </a:r>
            <a:r>
              <a:rPr lang="en-US" altLang="zh-TW" dirty="0">
                <a:latin typeface="+mj-lt"/>
              </a:rPr>
              <a:t>(x, y)</a:t>
            </a:r>
            <a:r>
              <a:rPr lang="zh-TW" altLang="en-US" dirty="0">
                <a:latin typeface="+mj-lt"/>
              </a:rPr>
              <a:t>，你能移動</a:t>
            </a:r>
            <a:r>
              <a:rPr lang="en-US" altLang="zh-TW" dirty="0">
                <a:latin typeface="+mj-lt"/>
              </a:rPr>
              <a:t>/</a:t>
            </a:r>
            <a:r>
              <a:rPr lang="zh-TW" altLang="en-US" dirty="0">
                <a:latin typeface="+mj-lt"/>
              </a:rPr>
              <a:t>創建</a:t>
            </a:r>
            <a:r>
              <a:rPr lang="en-US" altLang="zh-TW" dirty="0">
                <a:latin typeface="+mj-lt"/>
              </a:rPr>
              <a:t>/</a:t>
            </a:r>
            <a:r>
              <a:rPr lang="zh-TW" altLang="en-US" dirty="0">
                <a:latin typeface="+mj-lt"/>
              </a:rPr>
              <a:t>刪除</a:t>
            </a:r>
            <a:r>
              <a:rPr lang="zh-TW" altLang="en-US" dirty="0"/>
              <a:t>它</a:t>
            </a:r>
            <a:r>
              <a:rPr lang="zh-TW" altLang="en-US" dirty="0">
                <a:latin typeface="+mj-lt"/>
              </a:rPr>
              <a:t>。</a:t>
            </a:r>
          </a:p>
        </p:txBody>
      </p:sp>
      <p:sp>
        <p:nvSpPr>
          <p:cNvPr id="13" name="文字方塊 12">
            <a:extLst>
              <a:ext uri="{FF2B5EF4-FFF2-40B4-BE49-F238E27FC236}">
                <a16:creationId xmlns:a16="http://schemas.microsoft.com/office/drawing/2014/main" id="{B6503E53-EA02-0C60-0EE6-D08821033EBC}"/>
              </a:ext>
            </a:extLst>
          </p:cNvPr>
          <p:cNvSpPr txBox="1"/>
          <p:nvPr/>
        </p:nvSpPr>
        <p:spPr>
          <a:xfrm>
            <a:off x="616163" y="3399359"/>
            <a:ext cx="17052500" cy="4832092"/>
          </a:xfrm>
          <a:prstGeom prst="rect">
            <a:avLst/>
          </a:prstGeom>
          <a:solidFill>
            <a:schemeClr val="bg1"/>
          </a:solidFill>
        </p:spPr>
        <p:txBody>
          <a:bodyPr wrap="square" rtlCol="0">
            <a:spAutoFit/>
          </a:bodyPr>
          <a:lstStyle/>
          <a:p>
            <a:r>
              <a:rPr lang="en-US" altLang="zh-TW" sz="2800" i="1" dirty="0">
                <a:solidFill>
                  <a:srgbClr val="A0A1A7"/>
                </a:solidFill>
                <a:latin typeface="Consolas" panose="020B0609020204030204" pitchFamily="49" charset="0"/>
              </a:rPr>
              <a:t>// </a:t>
            </a:r>
            <a:r>
              <a:rPr lang="zh-TW" altLang="en-US" sz="2800" i="1" dirty="0">
                <a:solidFill>
                  <a:srgbClr val="A0A1A7"/>
                </a:solidFill>
                <a:latin typeface="Consolas" panose="020B0609020204030204" pitchFamily="49" charset="0"/>
              </a:rPr>
              <a:t>初始化棋子紋理</a:t>
            </a:r>
            <a:endParaRPr lang="zh-TW" altLang="en-US" sz="2800" dirty="0">
              <a:solidFill>
                <a:srgbClr val="383A42"/>
              </a:solidFill>
              <a:latin typeface="Consolas" panose="020B0609020204030204" pitchFamily="49" charset="0"/>
            </a:endParaRPr>
          </a:p>
          <a:p>
            <a:r>
              <a:rPr lang="en-US" altLang="zh-TW" sz="2800" dirty="0">
                <a:solidFill>
                  <a:srgbClr val="383A42"/>
                </a:solidFill>
                <a:latin typeface="Consolas" panose="020B0609020204030204" pitchFamily="49" charset="0"/>
              </a:rPr>
              <a:t>Texture t1;</a:t>
            </a:r>
            <a:br>
              <a:rPr lang="en-US" altLang="zh-TW" sz="2800" dirty="0">
                <a:solidFill>
                  <a:srgbClr val="383A42"/>
                </a:solidFill>
                <a:latin typeface="Consolas" panose="020B0609020204030204" pitchFamily="49" charset="0"/>
              </a:rPr>
            </a:br>
            <a:r>
              <a:rPr lang="en-US" altLang="zh-TW" sz="2800" i="1" dirty="0">
                <a:solidFill>
                  <a:srgbClr val="A0A1A7"/>
                </a:solidFill>
                <a:latin typeface="Consolas" panose="020B0609020204030204" pitchFamily="49" charset="0"/>
              </a:rPr>
              <a:t>// </a:t>
            </a:r>
            <a:r>
              <a:rPr lang="zh-TW" altLang="en-US" sz="2800" i="1" dirty="0">
                <a:solidFill>
                  <a:srgbClr val="A0A1A7"/>
                </a:solidFill>
                <a:latin typeface="Consolas" panose="020B0609020204030204" pitchFamily="49" charset="0"/>
              </a:rPr>
              <a:t>載入棋子圖片</a:t>
            </a:r>
            <a:endParaRPr lang="zh-TW" altLang="en-US" sz="2800" dirty="0">
              <a:solidFill>
                <a:srgbClr val="383A42"/>
              </a:solidFill>
              <a:latin typeface="Consolas" panose="020B0609020204030204" pitchFamily="49" charset="0"/>
            </a:endParaRPr>
          </a:p>
          <a:p>
            <a:r>
              <a:rPr lang="en-US" altLang="zh-TW" sz="2800" dirty="0">
                <a:solidFill>
                  <a:srgbClr val="E45649"/>
                </a:solidFill>
                <a:latin typeface="Consolas" panose="020B0609020204030204" pitchFamily="49" charset="0"/>
              </a:rPr>
              <a:t>t1</a:t>
            </a:r>
            <a:r>
              <a:rPr lang="en-US" altLang="zh-TW" sz="2800" dirty="0">
                <a:solidFill>
                  <a:srgbClr val="383A42"/>
                </a:solidFill>
                <a:latin typeface="Consolas" panose="020B0609020204030204" pitchFamily="49" charset="0"/>
              </a:rPr>
              <a:t>.</a:t>
            </a:r>
            <a:r>
              <a:rPr lang="en-US" altLang="zh-TW" sz="2800" dirty="0">
                <a:solidFill>
                  <a:srgbClr val="4078F2"/>
                </a:solidFill>
                <a:latin typeface="Consolas" panose="020B0609020204030204" pitchFamily="49" charset="0"/>
              </a:rPr>
              <a:t>loadFromFile</a:t>
            </a:r>
            <a:r>
              <a:rPr lang="en-US" altLang="zh-TW" sz="2800" dirty="0">
                <a:solidFill>
                  <a:srgbClr val="383A42"/>
                </a:solidFill>
                <a:latin typeface="Consolas" panose="020B0609020204030204" pitchFamily="49" charset="0"/>
              </a:rPr>
              <a:t>(</a:t>
            </a:r>
            <a:r>
              <a:rPr lang="en-US" altLang="zh-TW" sz="2800" dirty="0">
                <a:solidFill>
                  <a:srgbClr val="50A14F"/>
                </a:solidFill>
                <a:latin typeface="Consolas" panose="020B0609020204030204" pitchFamily="49" charset="0"/>
              </a:rPr>
              <a:t>"images/figures.png"</a:t>
            </a:r>
            <a:r>
              <a:rPr lang="en-US" altLang="zh-TW" sz="2800" dirty="0">
                <a:solidFill>
                  <a:srgbClr val="383A42"/>
                </a:solidFill>
                <a:latin typeface="Consolas" panose="020B0609020204030204" pitchFamily="49" charset="0"/>
              </a:rPr>
              <a:t>);</a:t>
            </a:r>
          </a:p>
          <a:p>
            <a:r>
              <a:rPr lang="en-US" altLang="zh-TW" sz="2800" dirty="0">
                <a:solidFill>
                  <a:srgbClr val="383A42"/>
                </a:solidFill>
                <a:latin typeface="Consolas" panose="020B0609020204030204" pitchFamily="49" charset="0"/>
              </a:rPr>
              <a:t>Sprite </a:t>
            </a:r>
            <a:r>
              <a:rPr lang="en-US" altLang="zh-TW" sz="2800" dirty="0">
                <a:solidFill>
                  <a:srgbClr val="E45649"/>
                </a:solidFill>
                <a:latin typeface="Consolas" panose="020B0609020204030204" pitchFamily="49" charset="0"/>
              </a:rPr>
              <a:t>f</a:t>
            </a:r>
            <a:r>
              <a:rPr lang="en-US" altLang="zh-TW" sz="2800" dirty="0">
                <a:solidFill>
                  <a:srgbClr val="383A42"/>
                </a:solidFill>
                <a:latin typeface="Consolas" panose="020B0609020204030204" pitchFamily="49" charset="0"/>
              </a:rPr>
              <a:t>[</a:t>
            </a:r>
            <a:r>
              <a:rPr lang="en-US" altLang="zh-TW" sz="2800" dirty="0">
                <a:solidFill>
                  <a:srgbClr val="986801"/>
                </a:solidFill>
                <a:latin typeface="Consolas" panose="020B0609020204030204" pitchFamily="49" charset="0"/>
              </a:rPr>
              <a:t>32</a:t>
            </a:r>
            <a:r>
              <a:rPr lang="en-US" altLang="zh-TW" sz="2800" dirty="0">
                <a:solidFill>
                  <a:srgbClr val="383A42"/>
                </a:solidFill>
                <a:latin typeface="Consolas" panose="020B0609020204030204" pitchFamily="49" charset="0"/>
              </a:rPr>
              <a:t>];</a:t>
            </a:r>
          </a:p>
          <a:p>
            <a:r>
              <a:rPr lang="en-US" altLang="zh-TW" sz="2800" i="1" dirty="0">
                <a:solidFill>
                  <a:srgbClr val="A0A1A7"/>
                </a:solidFill>
                <a:latin typeface="Consolas" panose="020B0609020204030204" pitchFamily="49" charset="0"/>
              </a:rPr>
              <a:t>// </a:t>
            </a:r>
            <a:r>
              <a:rPr lang="zh-TW" altLang="en-US" sz="2800" i="1" dirty="0">
                <a:solidFill>
                  <a:srgbClr val="A0A1A7"/>
                </a:solidFill>
                <a:latin typeface="Consolas" panose="020B0609020204030204" pitchFamily="49" charset="0"/>
              </a:rPr>
              <a:t>將 </a:t>
            </a:r>
            <a:r>
              <a:rPr lang="en-US" altLang="zh-TW" sz="2800" i="1" dirty="0">
                <a:solidFill>
                  <a:srgbClr val="A0A1A7"/>
                </a:solidFill>
                <a:latin typeface="Consolas" panose="020B0609020204030204" pitchFamily="49" charset="0"/>
              </a:rPr>
              <a:t>f </a:t>
            </a:r>
            <a:r>
              <a:rPr lang="zh-TW" altLang="en-US" sz="2800" i="1" dirty="0">
                <a:solidFill>
                  <a:srgbClr val="A0A1A7"/>
                </a:solidFill>
                <a:latin typeface="Consolas" panose="020B0609020204030204" pitchFamily="49" charset="0"/>
              </a:rPr>
              <a:t>陣列中的每個 </a:t>
            </a:r>
            <a:r>
              <a:rPr lang="en-US" altLang="zh-TW" sz="2800" i="1" dirty="0">
                <a:solidFill>
                  <a:srgbClr val="A0A1A7"/>
                </a:solidFill>
                <a:latin typeface="Consolas" panose="020B0609020204030204" pitchFamily="49" charset="0"/>
              </a:rPr>
              <a:t>Sprite </a:t>
            </a:r>
            <a:r>
              <a:rPr lang="zh-TW" altLang="en-US" sz="2800" i="1" dirty="0">
                <a:solidFill>
                  <a:srgbClr val="A0A1A7"/>
                </a:solidFill>
                <a:latin typeface="Consolas" panose="020B0609020204030204" pitchFamily="49" charset="0"/>
              </a:rPr>
              <a:t>物件設置為 </a:t>
            </a:r>
            <a:r>
              <a:rPr lang="en-US" altLang="zh-TW" sz="2800" i="1" dirty="0">
                <a:solidFill>
                  <a:srgbClr val="A0A1A7"/>
                </a:solidFill>
                <a:latin typeface="Consolas" panose="020B0609020204030204" pitchFamily="49" charset="0"/>
              </a:rPr>
              <a:t>t1 </a:t>
            </a:r>
            <a:r>
              <a:rPr lang="zh-TW" altLang="en-US" sz="2800" i="1" dirty="0">
                <a:solidFill>
                  <a:srgbClr val="A0A1A7"/>
                </a:solidFill>
                <a:latin typeface="Consolas" panose="020B0609020204030204" pitchFamily="49" charset="0"/>
              </a:rPr>
              <a:t>的紋理</a:t>
            </a:r>
            <a:endParaRPr lang="zh-TW" altLang="en-US" sz="2800" dirty="0">
              <a:solidFill>
                <a:srgbClr val="383A42"/>
              </a:solidFill>
              <a:latin typeface="Consolas" panose="020B0609020204030204" pitchFamily="49" charset="0"/>
            </a:endParaRPr>
          </a:p>
          <a:p>
            <a:r>
              <a:rPr lang="en-US" altLang="zh-TW" sz="2800" dirty="0">
                <a:solidFill>
                  <a:srgbClr val="E45649"/>
                </a:solidFill>
                <a:latin typeface="Consolas" panose="020B0609020204030204" pitchFamily="49" charset="0"/>
              </a:rPr>
              <a:t>f</a:t>
            </a:r>
            <a:r>
              <a:rPr lang="en-US" altLang="zh-TW" sz="2800" dirty="0">
                <a:solidFill>
                  <a:srgbClr val="383A42"/>
                </a:solidFill>
                <a:latin typeface="Consolas" panose="020B0609020204030204" pitchFamily="49" charset="0"/>
              </a:rPr>
              <a:t>[</a:t>
            </a:r>
            <a:r>
              <a:rPr lang="en-US" altLang="zh-TW" sz="2800" dirty="0" err="1">
                <a:solidFill>
                  <a:srgbClr val="383A42"/>
                </a:solidFill>
                <a:latin typeface="Consolas" panose="020B0609020204030204" pitchFamily="49" charset="0"/>
              </a:rPr>
              <a:t>i</a:t>
            </a:r>
            <a:r>
              <a:rPr lang="en-US" altLang="zh-TW" sz="2800" dirty="0">
                <a:solidFill>
                  <a:srgbClr val="383A42"/>
                </a:solidFill>
                <a:latin typeface="Consolas" panose="020B0609020204030204" pitchFamily="49" charset="0"/>
              </a:rPr>
              <a:t>].</a:t>
            </a:r>
            <a:r>
              <a:rPr lang="en-US" altLang="zh-TW" sz="2800" dirty="0" err="1">
                <a:solidFill>
                  <a:srgbClr val="4078F2"/>
                </a:solidFill>
                <a:latin typeface="Consolas" panose="020B0609020204030204" pitchFamily="49" charset="0"/>
              </a:rPr>
              <a:t>setTexture</a:t>
            </a:r>
            <a:r>
              <a:rPr lang="en-US" altLang="zh-TW" sz="2800" dirty="0">
                <a:solidFill>
                  <a:srgbClr val="383A42"/>
                </a:solidFill>
                <a:latin typeface="Consolas" panose="020B0609020204030204" pitchFamily="49" charset="0"/>
              </a:rPr>
              <a:t>(t1);</a:t>
            </a:r>
          </a:p>
          <a:p>
            <a:r>
              <a:rPr lang="en-US" altLang="zh-TW" sz="2800" i="1" dirty="0">
                <a:solidFill>
                  <a:srgbClr val="A0A1A7"/>
                </a:solidFill>
                <a:latin typeface="Consolas" panose="020B0609020204030204" pitchFamily="49" charset="0"/>
              </a:rPr>
              <a:t>// </a:t>
            </a:r>
            <a:r>
              <a:rPr lang="zh-TW" altLang="en-US" sz="2800" i="1" dirty="0">
                <a:solidFill>
                  <a:srgbClr val="A0A1A7"/>
                </a:solidFill>
                <a:latin typeface="Consolas" panose="020B0609020204030204" pitchFamily="49" charset="0"/>
              </a:rPr>
              <a:t>使用 </a:t>
            </a:r>
            <a:r>
              <a:rPr lang="en-US" altLang="zh-TW" sz="2800" i="1" dirty="0">
                <a:solidFill>
                  <a:srgbClr val="A0A1A7"/>
                </a:solidFill>
                <a:latin typeface="Consolas" panose="020B0609020204030204" pitchFamily="49" charset="0"/>
              </a:rPr>
              <a:t>Spirit </a:t>
            </a:r>
            <a:r>
              <a:rPr lang="zh-TW" altLang="en-US" sz="2800" i="1" dirty="0">
                <a:solidFill>
                  <a:srgbClr val="A0A1A7"/>
                </a:solidFill>
                <a:latin typeface="Consolas" panose="020B0609020204030204" pitchFamily="49" charset="0"/>
              </a:rPr>
              <a:t>的 </a:t>
            </a:r>
            <a:r>
              <a:rPr lang="en-US" altLang="zh-TW" sz="2800" i="1" dirty="0" err="1">
                <a:solidFill>
                  <a:srgbClr val="A0A1A7"/>
                </a:solidFill>
                <a:latin typeface="Consolas" panose="020B0609020204030204" pitchFamily="49" charset="0"/>
              </a:rPr>
              <a:t>setTextureRect</a:t>
            </a:r>
            <a:r>
              <a:rPr lang="en-US" altLang="zh-TW" sz="2800" i="1" dirty="0">
                <a:solidFill>
                  <a:srgbClr val="A0A1A7"/>
                </a:solidFill>
                <a:latin typeface="Consolas" panose="020B0609020204030204" pitchFamily="49" charset="0"/>
              </a:rPr>
              <a:t> </a:t>
            </a:r>
            <a:r>
              <a:rPr lang="zh-TW" altLang="en-US" sz="2800" i="1" dirty="0">
                <a:solidFill>
                  <a:srgbClr val="A0A1A7"/>
                </a:solidFill>
                <a:latin typeface="Consolas" panose="020B0609020204030204" pitchFamily="49" charset="0"/>
              </a:rPr>
              <a:t>函數設置棋子的紋理矩形位置大小</a:t>
            </a:r>
            <a:endParaRPr lang="zh-TW" altLang="en-US" sz="2800" dirty="0">
              <a:solidFill>
                <a:srgbClr val="383A42"/>
              </a:solidFill>
              <a:latin typeface="Consolas" panose="020B0609020204030204" pitchFamily="49" charset="0"/>
            </a:endParaRPr>
          </a:p>
          <a:p>
            <a:r>
              <a:rPr lang="en-US" altLang="zh-TW" sz="2800" dirty="0">
                <a:solidFill>
                  <a:srgbClr val="E45649"/>
                </a:solidFill>
                <a:latin typeface="Consolas" panose="020B0609020204030204" pitchFamily="49" charset="0"/>
              </a:rPr>
              <a:t>f</a:t>
            </a:r>
            <a:r>
              <a:rPr lang="en-US" altLang="zh-TW" sz="2800" dirty="0">
                <a:solidFill>
                  <a:srgbClr val="383A42"/>
                </a:solidFill>
                <a:latin typeface="Consolas" panose="020B0609020204030204" pitchFamily="49" charset="0"/>
              </a:rPr>
              <a:t>[k].</a:t>
            </a:r>
            <a:r>
              <a:rPr lang="en-US" altLang="zh-TW" sz="2800" dirty="0" err="1">
                <a:solidFill>
                  <a:srgbClr val="4078F2"/>
                </a:solidFill>
                <a:latin typeface="Consolas" panose="020B0609020204030204" pitchFamily="49" charset="0"/>
              </a:rPr>
              <a:t>setTextureRect</a:t>
            </a:r>
            <a:r>
              <a:rPr lang="en-US" altLang="zh-TW" sz="2800" dirty="0">
                <a:solidFill>
                  <a:srgbClr val="383A42"/>
                </a:solidFill>
                <a:latin typeface="Consolas" panose="020B0609020204030204" pitchFamily="49" charset="0"/>
              </a:rPr>
              <a:t>(</a:t>
            </a:r>
            <a:r>
              <a:rPr lang="en-US" altLang="zh-TW" sz="2800" dirty="0" err="1">
                <a:solidFill>
                  <a:srgbClr val="4078F2"/>
                </a:solidFill>
                <a:latin typeface="Consolas" panose="020B0609020204030204" pitchFamily="49" charset="0"/>
              </a:rPr>
              <a:t>IntRect</a:t>
            </a:r>
            <a:r>
              <a:rPr lang="en-US" altLang="zh-TW" sz="2800" dirty="0">
                <a:solidFill>
                  <a:srgbClr val="383A42"/>
                </a:solidFill>
                <a:latin typeface="Consolas" panose="020B0609020204030204" pitchFamily="49" charset="0"/>
              </a:rPr>
              <a:t>(size </a:t>
            </a:r>
            <a:r>
              <a:rPr lang="en-US" altLang="zh-TW" sz="2800" dirty="0">
                <a:solidFill>
                  <a:srgbClr val="A626A4"/>
                </a:solidFill>
                <a:latin typeface="Consolas" panose="020B0609020204030204" pitchFamily="49" charset="0"/>
              </a:rPr>
              <a:t>*</a:t>
            </a:r>
            <a:r>
              <a:rPr lang="en-US" altLang="zh-TW" sz="2800" dirty="0">
                <a:solidFill>
                  <a:srgbClr val="383A42"/>
                </a:solidFill>
                <a:latin typeface="Consolas" panose="020B0609020204030204" pitchFamily="49" charset="0"/>
              </a:rPr>
              <a:t> x, size </a:t>
            </a:r>
            <a:r>
              <a:rPr lang="en-US" altLang="zh-TW" sz="2800" dirty="0">
                <a:solidFill>
                  <a:srgbClr val="A626A4"/>
                </a:solidFill>
                <a:latin typeface="Consolas" panose="020B0609020204030204" pitchFamily="49" charset="0"/>
              </a:rPr>
              <a:t>*</a:t>
            </a:r>
            <a:r>
              <a:rPr lang="en-US" altLang="zh-TW" sz="2800" dirty="0">
                <a:solidFill>
                  <a:srgbClr val="383A42"/>
                </a:solidFill>
                <a:latin typeface="Consolas" panose="020B0609020204030204" pitchFamily="49" charset="0"/>
              </a:rPr>
              <a:t> y, size, size));</a:t>
            </a:r>
          </a:p>
          <a:p>
            <a:r>
              <a:rPr lang="en-US" altLang="zh-TW" sz="2800" i="1" dirty="0">
                <a:solidFill>
                  <a:srgbClr val="A0A1A7"/>
                </a:solidFill>
                <a:latin typeface="Consolas" panose="020B0609020204030204" pitchFamily="49" charset="0"/>
              </a:rPr>
              <a:t>// </a:t>
            </a:r>
            <a:r>
              <a:rPr lang="zh-TW" altLang="en-US" sz="2800" i="1" dirty="0">
                <a:solidFill>
                  <a:srgbClr val="A0A1A7"/>
                </a:solidFill>
                <a:latin typeface="Consolas" panose="020B0609020204030204" pitchFamily="49" charset="0"/>
              </a:rPr>
              <a:t>使用 </a:t>
            </a:r>
            <a:r>
              <a:rPr lang="en-US" altLang="zh-TW" sz="2800" i="1" dirty="0">
                <a:solidFill>
                  <a:srgbClr val="A0A1A7"/>
                </a:solidFill>
                <a:latin typeface="Consolas" panose="020B0609020204030204" pitchFamily="49" charset="0"/>
              </a:rPr>
              <a:t>Spirit </a:t>
            </a:r>
            <a:r>
              <a:rPr lang="zh-TW" altLang="en-US" sz="2800" i="1" dirty="0">
                <a:solidFill>
                  <a:srgbClr val="A0A1A7"/>
                </a:solidFill>
                <a:latin typeface="Consolas" panose="020B0609020204030204" pitchFamily="49" charset="0"/>
              </a:rPr>
              <a:t>的 </a:t>
            </a:r>
            <a:r>
              <a:rPr lang="en-US" altLang="zh-TW" sz="2800" i="1" dirty="0" err="1">
                <a:solidFill>
                  <a:srgbClr val="A0A1A7"/>
                </a:solidFill>
                <a:latin typeface="Consolas" panose="020B0609020204030204" pitchFamily="49" charset="0"/>
              </a:rPr>
              <a:t>setPosition</a:t>
            </a:r>
            <a:r>
              <a:rPr lang="en-US" altLang="zh-TW" sz="2800" i="1" dirty="0">
                <a:solidFill>
                  <a:srgbClr val="A0A1A7"/>
                </a:solidFill>
                <a:latin typeface="Consolas" panose="020B0609020204030204" pitchFamily="49" charset="0"/>
              </a:rPr>
              <a:t> </a:t>
            </a:r>
            <a:r>
              <a:rPr lang="zh-TW" altLang="en-US" sz="2800" i="1" dirty="0">
                <a:solidFill>
                  <a:srgbClr val="A0A1A7"/>
                </a:solidFill>
                <a:latin typeface="Consolas" panose="020B0609020204030204" pitchFamily="49" charset="0"/>
              </a:rPr>
              <a:t>函數設置棋子在棋盤上的位置</a:t>
            </a:r>
            <a:endParaRPr lang="zh-TW" altLang="en-US" sz="2800" dirty="0">
              <a:solidFill>
                <a:srgbClr val="383A42"/>
              </a:solidFill>
              <a:latin typeface="Consolas" panose="020B0609020204030204" pitchFamily="49" charset="0"/>
            </a:endParaRPr>
          </a:p>
          <a:p>
            <a:r>
              <a:rPr lang="en-US" altLang="zh-TW" sz="2800" dirty="0">
                <a:solidFill>
                  <a:srgbClr val="E45649"/>
                </a:solidFill>
                <a:latin typeface="Consolas" panose="020B0609020204030204" pitchFamily="49" charset="0"/>
              </a:rPr>
              <a:t>f</a:t>
            </a:r>
            <a:r>
              <a:rPr lang="en-US" altLang="zh-TW" sz="2800" dirty="0">
                <a:solidFill>
                  <a:srgbClr val="383A42"/>
                </a:solidFill>
                <a:latin typeface="Consolas" panose="020B0609020204030204" pitchFamily="49" charset="0"/>
              </a:rPr>
              <a:t>[k].</a:t>
            </a:r>
            <a:r>
              <a:rPr lang="en-US" altLang="zh-TW" sz="2800" dirty="0" err="1">
                <a:solidFill>
                  <a:srgbClr val="4078F2"/>
                </a:solidFill>
                <a:latin typeface="Consolas" panose="020B0609020204030204" pitchFamily="49" charset="0"/>
              </a:rPr>
              <a:t>setPosition</a:t>
            </a:r>
            <a:r>
              <a:rPr lang="en-US" altLang="zh-TW" sz="2800" dirty="0">
                <a:solidFill>
                  <a:srgbClr val="383A42"/>
                </a:solidFill>
                <a:latin typeface="Consolas" panose="020B0609020204030204" pitchFamily="49" charset="0"/>
              </a:rPr>
              <a:t>(size </a:t>
            </a:r>
            <a:r>
              <a:rPr lang="en-US" altLang="zh-TW" sz="2800" dirty="0">
                <a:solidFill>
                  <a:srgbClr val="A626A4"/>
                </a:solidFill>
                <a:latin typeface="Consolas" panose="020B0609020204030204" pitchFamily="49" charset="0"/>
              </a:rPr>
              <a:t>*</a:t>
            </a:r>
            <a:r>
              <a:rPr lang="en-US" altLang="zh-TW" sz="2800" dirty="0">
                <a:solidFill>
                  <a:srgbClr val="383A42"/>
                </a:solidFill>
                <a:latin typeface="Consolas" panose="020B0609020204030204" pitchFamily="49" charset="0"/>
              </a:rPr>
              <a:t> j, size </a:t>
            </a:r>
            <a:r>
              <a:rPr lang="en-US" altLang="zh-TW" sz="2800" dirty="0">
                <a:solidFill>
                  <a:srgbClr val="A626A4"/>
                </a:solidFill>
                <a:latin typeface="Consolas" panose="020B0609020204030204" pitchFamily="49" charset="0"/>
              </a:rPr>
              <a:t>*</a:t>
            </a:r>
            <a:r>
              <a:rPr lang="en-US" altLang="zh-TW" sz="2800" dirty="0">
                <a:solidFill>
                  <a:srgbClr val="383A42"/>
                </a:solidFill>
                <a:latin typeface="Consolas" panose="020B0609020204030204" pitchFamily="49" charset="0"/>
              </a:rPr>
              <a:t> </a:t>
            </a:r>
            <a:r>
              <a:rPr lang="en-US" altLang="zh-TW" sz="2800" dirty="0" err="1">
                <a:solidFill>
                  <a:srgbClr val="383A42"/>
                </a:solidFill>
                <a:latin typeface="Consolas" panose="020B0609020204030204" pitchFamily="49" charset="0"/>
              </a:rPr>
              <a:t>i</a:t>
            </a:r>
            <a:r>
              <a:rPr lang="en-US" altLang="zh-TW" sz="2800" dirty="0">
                <a:solidFill>
                  <a:srgbClr val="383A42"/>
                </a:solidFill>
                <a:latin typeface="Consolas" panose="020B0609020204030204" pitchFamily="49" charset="0"/>
              </a:rPr>
              <a:t>);</a:t>
            </a:r>
          </a:p>
        </p:txBody>
      </p:sp>
      <p:cxnSp>
        <p:nvCxnSpPr>
          <p:cNvPr id="16" name="直線接點 15">
            <a:extLst>
              <a:ext uri="{FF2B5EF4-FFF2-40B4-BE49-F238E27FC236}">
                <a16:creationId xmlns:a16="http://schemas.microsoft.com/office/drawing/2014/main" id="{4F8E70A9-C9D0-94E9-9FAF-39E74450A04A}"/>
              </a:ext>
            </a:extLst>
          </p:cNvPr>
          <p:cNvCxnSpPr/>
          <p:nvPr/>
        </p:nvCxnSpPr>
        <p:spPr>
          <a:xfrm>
            <a:off x="0" y="3375846"/>
            <a:ext cx="3048000" cy="0"/>
          </a:xfrm>
          <a:prstGeom prst="line">
            <a:avLst/>
          </a:prstGeom>
          <a:ln w="57150">
            <a:solidFill>
              <a:srgbClr val="D7D7D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7699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250"/>
                                        <p:tgtEl>
                                          <p:spTgt spid="16"/>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250"/>
                                        <p:tgtEl>
                                          <p:spTgt spid="13"/>
                                        </p:tgtEl>
                                      </p:cBhvr>
                                    </p:animEffect>
                                  </p:childTnLst>
                                </p:cTn>
                              </p:par>
                            </p:childTnLst>
                          </p:cTn>
                        </p:par>
                        <p:par>
                          <p:cTn id="16" fill="hold">
                            <p:stCondLst>
                              <p:cond delay="750"/>
                            </p:stCondLst>
                            <p:childTnLst>
                              <p:par>
                                <p:cTn id="17" presetID="22" presetClass="entr" presetSubtype="8"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0CB1EF4D-C963-254D-2EA4-B2DB92FC5F89}"/>
              </a:ext>
            </a:extLst>
          </p:cNvPr>
          <p:cNvSpPr>
            <a:spLocks noGrp="1"/>
          </p:cNvSpPr>
          <p:nvPr>
            <p:ph type="sldNum" sz="quarter" idx="11"/>
          </p:nvPr>
        </p:nvSpPr>
        <p:spPr/>
        <p:txBody>
          <a:bodyPr/>
          <a:lstStyle/>
          <a:p>
            <a:fld id="{E6459DFB-86F3-43FA-8567-2EA6E426AE90}" type="slidenum">
              <a:rPr lang="ja-JP" altLang="en-US" smtClean="0"/>
              <a:pPr/>
              <a:t>12</a:t>
            </a:fld>
            <a:endParaRPr lang="ja-JP" altLang="en-US"/>
          </a:p>
        </p:txBody>
      </p:sp>
      <p:sp>
        <p:nvSpPr>
          <p:cNvPr id="3" name="標題 2">
            <a:extLst>
              <a:ext uri="{FF2B5EF4-FFF2-40B4-BE49-F238E27FC236}">
                <a16:creationId xmlns:a16="http://schemas.microsoft.com/office/drawing/2014/main" id="{624EF724-A550-08BD-9E11-E9343186F423}"/>
              </a:ext>
            </a:extLst>
          </p:cNvPr>
          <p:cNvSpPr>
            <a:spLocks noGrp="1"/>
          </p:cNvSpPr>
          <p:nvPr>
            <p:ph type="title"/>
          </p:nvPr>
        </p:nvSpPr>
        <p:spPr/>
        <p:txBody>
          <a:bodyPr/>
          <a:lstStyle/>
          <a:p>
            <a:r>
              <a:rPr lang="en-US" altLang="zh-TW" sz="6600" b="1" dirty="0">
                <a:latin typeface="+mj-lt"/>
                <a:ea typeface="微軟正黑體" panose="020B0604030504040204" pitchFamily="34" charset="-120"/>
              </a:rPr>
              <a:t>Sprite::</a:t>
            </a:r>
            <a:r>
              <a:rPr lang="en-US" altLang="zh-TW" b="1" kern="1200" dirty="0" err="1">
                <a:latin typeface="+mj-lt"/>
                <a:ea typeface="微軟正黑體" panose="020B0604030504040204" pitchFamily="34" charset="-120"/>
              </a:rPr>
              <a:t>setTextureRect</a:t>
            </a:r>
            <a:endParaRPr lang="zh-TW" altLang="en-US" dirty="0">
              <a:latin typeface="+mj-lt"/>
              <a:ea typeface="微軟正黑體" panose="020B0604030504040204" pitchFamily="34" charset="-120"/>
            </a:endParaRPr>
          </a:p>
        </p:txBody>
      </p:sp>
      <p:sp>
        <p:nvSpPr>
          <p:cNvPr id="4" name="文字方塊 3">
            <a:extLst>
              <a:ext uri="{FF2B5EF4-FFF2-40B4-BE49-F238E27FC236}">
                <a16:creationId xmlns:a16="http://schemas.microsoft.com/office/drawing/2014/main" id="{10D42E51-2A22-4BDF-3F40-D0EA45C68AC2}"/>
              </a:ext>
            </a:extLst>
          </p:cNvPr>
          <p:cNvSpPr txBox="1"/>
          <p:nvPr/>
        </p:nvSpPr>
        <p:spPr>
          <a:xfrm>
            <a:off x="3025941" y="3006336"/>
            <a:ext cx="12236117" cy="2832570"/>
          </a:xfrm>
          <a:prstGeom prst="rect">
            <a:avLst/>
          </a:prstGeom>
          <a:noFill/>
        </p:spPr>
        <p:txBody>
          <a:bodyPr wrap="square">
            <a:spAutoFit/>
          </a:bodyPr>
          <a:lstStyle/>
          <a:p>
            <a:pPr algn="ctr" defTabSz="1562000">
              <a:lnSpc>
                <a:spcPct val="150000"/>
              </a:lnSpc>
              <a:spcAft>
                <a:spcPts val="827"/>
              </a:spcAft>
            </a:pPr>
            <a:r>
              <a:rPr lang="en-US" altLang="zh-TW" sz="3800" kern="1200" dirty="0" err="1">
                <a:solidFill>
                  <a:schemeClr val="tx1"/>
                </a:solidFill>
                <a:latin typeface="Consolas" panose="020B0609020204030204" pitchFamily="49" charset="0"/>
              </a:rPr>
              <a:t>setTextureRect</a:t>
            </a:r>
            <a:r>
              <a:rPr lang="en-US" altLang="zh-TW" sz="3800" kern="1200" dirty="0">
                <a:solidFill>
                  <a:schemeClr val="tx1"/>
                </a:solidFill>
                <a:latin typeface="+mn-lt"/>
                <a:ea typeface="+mn-ea"/>
                <a:cs typeface="+mn-cs"/>
              </a:rPr>
              <a:t> </a:t>
            </a:r>
            <a:r>
              <a:rPr lang="zh-TW" altLang="en-US" sz="3800" kern="1200" dirty="0">
                <a:solidFill>
                  <a:schemeClr val="tx1"/>
                </a:solidFill>
                <a:latin typeface="+mn-lt"/>
                <a:ea typeface="+mn-ea"/>
                <a:cs typeface="+mn-cs"/>
              </a:rPr>
              <a:t>用於設置紋理矩形。</a:t>
            </a:r>
            <a:endParaRPr lang="en-US" altLang="zh-TW" sz="3800" kern="1200" dirty="0">
              <a:solidFill>
                <a:schemeClr val="tx1"/>
              </a:solidFill>
              <a:latin typeface="+mn-lt"/>
              <a:ea typeface="+mn-ea"/>
              <a:cs typeface="+mn-cs"/>
            </a:endParaRPr>
          </a:p>
          <a:p>
            <a:pPr algn="ctr" defTabSz="1562000">
              <a:lnSpc>
                <a:spcPct val="150000"/>
              </a:lnSpc>
              <a:spcAft>
                <a:spcPts val="827"/>
              </a:spcAft>
            </a:pPr>
            <a:r>
              <a:rPr lang="zh-TW" altLang="en-US" sz="3800" kern="1200" dirty="0">
                <a:solidFill>
                  <a:schemeClr val="tx1"/>
                </a:solidFill>
                <a:latin typeface="+mn-lt"/>
                <a:ea typeface="+mn-ea"/>
                <a:cs typeface="+mn-cs"/>
              </a:rPr>
              <a:t>紋理矩形定義了在物件上顯示的紋理的子區域。</a:t>
            </a:r>
            <a:endParaRPr lang="en-US" altLang="zh-TW" sz="3800" kern="1200" dirty="0">
              <a:solidFill>
                <a:schemeClr val="tx1"/>
              </a:solidFill>
              <a:latin typeface="+mn-lt"/>
              <a:ea typeface="+mn-ea"/>
              <a:cs typeface="+mn-cs"/>
            </a:endParaRPr>
          </a:p>
          <a:p>
            <a:pPr algn="ctr" defTabSz="1562000">
              <a:lnSpc>
                <a:spcPct val="150000"/>
              </a:lnSpc>
              <a:spcAft>
                <a:spcPts val="827"/>
              </a:spcAft>
            </a:pPr>
            <a:r>
              <a:rPr lang="zh-TW" altLang="en-US" sz="3800" kern="1200" dirty="0">
                <a:solidFill>
                  <a:schemeClr val="tx1"/>
                </a:solidFill>
                <a:latin typeface="+mn-lt"/>
                <a:ea typeface="+mn-ea"/>
                <a:cs typeface="+mn-cs"/>
              </a:rPr>
              <a:t>這邊用來裁切棋子的圖檔。</a:t>
            </a:r>
            <a:endParaRPr lang="zh-TW" altLang="en-US" sz="3800" dirty="0"/>
          </a:p>
        </p:txBody>
      </p:sp>
      <p:sp>
        <p:nvSpPr>
          <p:cNvPr id="7" name="文字方塊 6">
            <a:extLst>
              <a:ext uri="{FF2B5EF4-FFF2-40B4-BE49-F238E27FC236}">
                <a16:creationId xmlns:a16="http://schemas.microsoft.com/office/drawing/2014/main" id="{C6800C18-5FA3-DA4F-C3F2-BAB84C4F59BB}"/>
              </a:ext>
            </a:extLst>
          </p:cNvPr>
          <p:cNvSpPr txBox="1"/>
          <p:nvPr/>
        </p:nvSpPr>
        <p:spPr>
          <a:xfrm>
            <a:off x="2007576" y="6191243"/>
            <a:ext cx="14269674" cy="1569660"/>
          </a:xfrm>
          <a:prstGeom prst="rect">
            <a:avLst/>
          </a:prstGeom>
          <a:solidFill>
            <a:schemeClr val="bg1"/>
          </a:solidFill>
        </p:spPr>
        <p:txBody>
          <a:bodyPr wrap="square">
            <a:spAutoFit/>
          </a:bodyPr>
          <a:lstStyle/>
          <a:p>
            <a:r>
              <a:rPr lang="en-US" altLang="zh-TW" b="0" i="1" dirty="0">
                <a:solidFill>
                  <a:srgbClr val="A0A1A7"/>
                </a:solidFill>
                <a:effectLst/>
                <a:latin typeface="Consolas" panose="020B0609020204030204" pitchFamily="49" charset="0"/>
              </a:rPr>
              <a:t>// </a:t>
            </a:r>
            <a:r>
              <a:rPr lang="zh-TW" altLang="en-US" b="0" i="1" dirty="0">
                <a:solidFill>
                  <a:srgbClr val="A0A1A7"/>
                </a:solidFill>
                <a:effectLst/>
                <a:latin typeface="Consolas" panose="020B0609020204030204" pitchFamily="49" charset="0"/>
              </a:rPr>
              <a:t>使用 </a:t>
            </a:r>
            <a:r>
              <a:rPr lang="en-US" altLang="zh-TW" b="0" i="1" dirty="0">
                <a:solidFill>
                  <a:srgbClr val="A0A1A7"/>
                </a:solidFill>
                <a:effectLst/>
                <a:latin typeface="Consolas" panose="020B0609020204030204" pitchFamily="49" charset="0"/>
              </a:rPr>
              <a:t>Spirit </a:t>
            </a:r>
            <a:r>
              <a:rPr lang="zh-TW" altLang="en-US" b="0" i="1" dirty="0">
                <a:solidFill>
                  <a:srgbClr val="A0A1A7"/>
                </a:solidFill>
                <a:effectLst/>
                <a:latin typeface="Consolas" panose="020B0609020204030204" pitchFamily="49" charset="0"/>
              </a:rPr>
              <a:t>的 </a:t>
            </a:r>
            <a:r>
              <a:rPr lang="en-US" altLang="zh-TW" b="0" i="1" dirty="0" err="1">
                <a:solidFill>
                  <a:srgbClr val="A0A1A7"/>
                </a:solidFill>
                <a:effectLst/>
                <a:latin typeface="Consolas" panose="020B0609020204030204" pitchFamily="49" charset="0"/>
              </a:rPr>
              <a:t>setTextureRect</a:t>
            </a:r>
            <a:r>
              <a:rPr lang="en-US" altLang="zh-TW" b="0" i="1" dirty="0">
                <a:solidFill>
                  <a:srgbClr val="A0A1A7"/>
                </a:solidFill>
                <a:effectLst/>
                <a:latin typeface="Consolas" panose="020B0609020204030204" pitchFamily="49" charset="0"/>
              </a:rPr>
              <a:t> </a:t>
            </a:r>
            <a:r>
              <a:rPr lang="zh-TW" altLang="en-US" b="0" i="1" dirty="0">
                <a:solidFill>
                  <a:srgbClr val="A0A1A7"/>
                </a:solidFill>
                <a:effectLst/>
                <a:latin typeface="Consolas" panose="020B0609020204030204" pitchFamily="49" charset="0"/>
              </a:rPr>
              <a:t>函數設置棋子的紋理矩形位置大小</a:t>
            </a:r>
            <a:endParaRPr lang="zh-TW" altLang="en-US" b="0" dirty="0">
              <a:solidFill>
                <a:srgbClr val="383A42"/>
              </a:solidFill>
              <a:effectLst/>
              <a:latin typeface="Consolas" panose="020B0609020204030204" pitchFamily="49" charset="0"/>
            </a:endParaRPr>
          </a:p>
          <a:p>
            <a:r>
              <a:rPr lang="en-US" altLang="zh-TW" b="0" dirty="0">
                <a:solidFill>
                  <a:srgbClr val="E45649"/>
                </a:solidFill>
                <a:effectLst/>
                <a:latin typeface="Consolas" panose="020B0609020204030204" pitchFamily="49" charset="0"/>
              </a:rPr>
              <a:t>f</a:t>
            </a:r>
            <a:r>
              <a:rPr lang="en-US" altLang="zh-TW" b="0" dirty="0">
                <a:solidFill>
                  <a:srgbClr val="383A42"/>
                </a:solidFill>
                <a:effectLst/>
                <a:latin typeface="Consolas" panose="020B0609020204030204" pitchFamily="49" charset="0"/>
              </a:rPr>
              <a:t>[k].</a:t>
            </a:r>
            <a:r>
              <a:rPr lang="en-US" altLang="zh-TW" b="0" dirty="0" err="1">
                <a:solidFill>
                  <a:srgbClr val="4078F2"/>
                </a:solidFill>
                <a:effectLst/>
                <a:highlight>
                  <a:srgbClr val="FFFF00"/>
                </a:highlight>
                <a:latin typeface="Consolas" panose="020B0609020204030204" pitchFamily="49" charset="0"/>
              </a:rPr>
              <a:t>setTextureRect</a:t>
            </a:r>
            <a:r>
              <a:rPr lang="en-US" altLang="zh-TW" b="0" dirty="0">
                <a:solidFill>
                  <a:srgbClr val="383A42"/>
                </a:solidFill>
                <a:effectLst/>
                <a:latin typeface="Consolas" panose="020B0609020204030204" pitchFamily="49" charset="0"/>
              </a:rPr>
              <a:t>(</a:t>
            </a:r>
            <a:r>
              <a:rPr lang="en-US" altLang="zh-TW" b="0" dirty="0" err="1">
                <a:solidFill>
                  <a:srgbClr val="4078F2"/>
                </a:solidFill>
                <a:effectLst/>
                <a:latin typeface="Consolas" panose="020B0609020204030204" pitchFamily="49" charset="0"/>
              </a:rPr>
              <a:t>IntRect</a:t>
            </a:r>
            <a:r>
              <a:rPr lang="en-US" altLang="zh-TW" b="0" dirty="0">
                <a:solidFill>
                  <a:srgbClr val="383A42"/>
                </a:solidFill>
                <a:effectLst/>
                <a:latin typeface="Consolas" panose="020B0609020204030204" pitchFamily="49" charset="0"/>
              </a:rPr>
              <a:t>(size </a:t>
            </a:r>
            <a:r>
              <a:rPr lang="en-US" altLang="zh-TW" b="0" dirty="0">
                <a:solidFill>
                  <a:srgbClr val="A626A4"/>
                </a:solidFill>
                <a:effectLst/>
                <a:latin typeface="Consolas" panose="020B0609020204030204" pitchFamily="49" charset="0"/>
              </a:rPr>
              <a:t>*</a:t>
            </a:r>
            <a:r>
              <a:rPr lang="en-US" altLang="zh-TW" b="0" dirty="0">
                <a:solidFill>
                  <a:srgbClr val="383A42"/>
                </a:solidFill>
                <a:effectLst/>
                <a:latin typeface="Consolas" panose="020B0609020204030204" pitchFamily="49" charset="0"/>
              </a:rPr>
              <a:t> x, size </a:t>
            </a:r>
            <a:r>
              <a:rPr lang="en-US" altLang="zh-TW" b="0" dirty="0">
                <a:solidFill>
                  <a:srgbClr val="A626A4"/>
                </a:solidFill>
                <a:effectLst/>
                <a:latin typeface="Consolas" panose="020B0609020204030204" pitchFamily="49" charset="0"/>
              </a:rPr>
              <a:t>*</a:t>
            </a:r>
            <a:r>
              <a:rPr lang="en-US" altLang="zh-TW" b="0" dirty="0">
                <a:solidFill>
                  <a:srgbClr val="383A42"/>
                </a:solidFill>
                <a:effectLst/>
                <a:latin typeface="Consolas" panose="020B0609020204030204" pitchFamily="49" charset="0"/>
              </a:rPr>
              <a:t> y, size, size));</a:t>
            </a:r>
          </a:p>
          <a:p>
            <a:r>
              <a:rPr lang="en-US" altLang="zh-TW" b="0" i="1" dirty="0">
                <a:solidFill>
                  <a:srgbClr val="A0A1A7"/>
                </a:solidFill>
                <a:effectLst/>
                <a:latin typeface="Consolas" panose="020B0609020204030204" pitchFamily="49" charset="0"/>
              </a:rPr>
              <a:t>//                          left     top       width height</a:t>
            </a:r>
            <a:endParaRPr lang="en-US" altLang="zh-TW" b="0" dirty="0">
              <a:solidFill>
                <a:srgbClr val="383A42"/>
              </a:solidFill>
              <a:effectLst/>
              <a:latin typeface="Consolas" panose="020B0609020204030204" pitchFamily="49" charset="0"/>
            </a:endParaRPr>
          </a:p>
        </p:txBody>
      </p:sp>
    </p:spTree>
    <p:extLst>
      <p:ext uri="{BB962C8B-B14F-4D97-AF65-F5344CB8AC3E}">
        <p14:creationId xmlns:p14="http://schemas.microsoft.com/office/powerpoint/2010/main" val="408130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FC117249-03F7-6C93-EA45-21C2D7F9381F}"/>
              </a:ext>
            </a:extLst>
          </p:cNvPr>
          <p:cNvSpPr>
            <a:spLocks noGrp="1"/>
          </p:cNvSpPr>
          <p:nvPr>
            <p:ph type="sldNum" sz="quarter" idx="11"/>
          </p:nvPr>
        </p:nvSpPr>
        <p:spPr/>
        <p:txBody>
          <a:bodyPr/>
          <a:lstStyle/>
          <a:p>
            <a:fld id="{E6459DFB-86F3-43FA-8567-2EA6E426AE90}" type="slidenum">
              <a:rPr lang="ja-JP" altLang="en-US" smtClean="0"/>
              <a:pPr/>
              <a:t>13</a:t>
            </a:fld>
            <a:endParaRPr lang="ja-JP" altLang="en-US"/>
          </a:p>
        </p:txBody>
      </p:sp>
      <p:sp>
        <p:nvSpPr>
          <p:cNvPr id="3" name="標題 2">
            <a:extLst>
              <a:ext uri="{FF2B5EF4-FFF2-40B4-BE49-F238E27FC236}">
                <a16:creationId xmlns:a16="http://schemas.microsoft.com/office/drawing/2014/main" id="{85C06560-34F9-DE6C-90E9-AAADD3BD4573}"/>
              </a:ext>
            </a:extLst>
          </p:cNvPr>
          <p:cNvSpPr>
            <a:spLocks noGrp="1"/>
          </p:cNvSpPr>
          <p:nvPr>
            <p:ph type="title"/>
          </p:nvPr>
        </p:nvSpPr>
        <p:spPr/>
        <p:txBody>
          <a:bodyPr/>
          <a:lstStyle/>
          <a:p>
            <a:r>
              <a:rPr lang="en-US" altLang="zh-TW" sz="6600" b="1" dirty="0">
                <a:latin typeface="+mj-lt"/>
                <a:ea typeface="微軟正黑體" panose="020B0604030504040204" pitchFamily="34" charset="-120"/>
              </a:rPr>
              <a:t>Sprite::</a:t>
            </a:r>
            <a:r>
              <a:rPr lang="en-US" altLang="zh-TW" b="1" dirty="0" err="1">
                <a:latin typeface="+mj-lt"/>
                <a:ea typeface="微軟正黑體" panose="020B0604030504040204" pitchFamily="34" charset="-120"/>
              </a:rPr>
              <a:t>get</a:t>
            </a:r>
            <a:r>
              <a:rPr lang="en-US" altLang="zh-TW" sz="6600" b="1" kern="1200" dirty="0" err="1">
                <a:latin typeface="+mj-lt"/>
                <a:ea typeface="微軟正黑體" panose="020B0604030504040204" pitchFamily="34" charset="-120"/>
              </a:rPr>
              <a:t>Position</a:t>
            </a:r>
            <a:endParaRPr lang="zh-TW" altLang="en-US" dirty="0">
              <a:latin typeface="+mj-lt"/>
              <a:ea typeface="微軟正黑體" panose="020B0604030504040204" pitchFamily="34" charset="-120"/>
            </a:endParaRPr>
          </a:p>
        </p:txBody>
      </p:sp>
      <p:sp>
        <p:nvSpPr>
          <p:cNvPr id="4" name="文字方塊 3">
            <a:extLst>
              <a:ext uri="{FF2B5EF4-FFF2-40B4-BE49-F238E27FC236}">
                <a16:creationId xmlns:a16="http://schemas.microsoft.com/office/drawing/2014/main" id="{C3CC1E72-E238-3916-129D-129B1A762C69}"/>
              </a:ext>
            </a:extLst>
          </p:cNvPr>
          <p:cNvSpPr txBox="1"/>
          <p:nvPr/>
        </p:nvSpPr>
        <p:spPr>
          <a:xfrm>
            <a:off x="1990242" y="2398539"/>
            <a:ext cx="14304342" cy="1852815"/>
          </a:xfrm>
          <a:prstGeom prst="rect">
            <a:avLst/>
          </a:prstGeom>
          <a:noFill/>
        </p:spPr>
        <p:txBody>
          <a:bodyPr wrap="square">
            <a:spAutoFit/>
          </a:bodyPr>
          <a:lstStyle>
            <a:defPPr>
              <a:defRPr lang="ja-JP"/>
            </a:defPPr>
            <a:lvl1pPr algn="ctr" defTabSz="1562000">
              <a:lnSpc>
                <a:spcPct val="150000"/>
              </a:lnSpc>
              <a:spcAft>
                <a:spcPts val="827"/>
              </a:spcAft>
              <a:defRPr sz="3800"/>
            </a:lvl1pPr>
          </a:lstStyle>
          <a:p>
            <a:r>
              <a:rPr lang="zh-TW" altLang="en-US" dirty="0"/>
              <a:t>假設你有一個 </a:t>
            </a:r>
            <a:r>
              <a:rPr lang="en-US" altLang="zh-TW" dirty="0">
                <a:latin typeface="Consolas" panose="020B0609020204030204" pitchFamily="49" charset="0"/>
              </a:rPr>
              <a:t>sf::Sprite</a:t>
            </a:r>
            <a:r>
              <a:rPr lang="en-US" altLang="zh-TW" dirty="0"/>
              <a:t> </a:t>
            </a:r>
            <a:r>
              <a:rPr lang="zh-TW" altLang="en-US" dirty="0"/>
              <a:t>物件，</a:t>
            </a:r>
          </a:p>
          <a:p>
            <a:r>
              <a:rPr lang="zh-TW" altLang="en-US" dirty="0"/>
              <a:t>你可以使用 </a:t>
            </a:r>
            <a:r>
              <a:rPr lang="en-US" altLang="zh-TW" dirty="0" err="1">
                <a:latin typeface="Consolas" panose="020B0609020204030204" pitchFamily="49" charset="0"/>
              </a:rPr>
              <a:t>getPosition</a:t>
            </a:r>
            <a:r>
              <a:rPr lang="en-US" altLang="zh-TW" dirty="0"/>
              <a:t> </a:t>
            </a:r>
            <a:r>
              <a:rPr lang="zh-TW" altLang="en-US" dirty="0"/>
              <a:t>函數</a:t>
            </a:r>
            <a:r>
              <a:rPr lang="zh-TW" altLang="en-US" u="sng" dirty="0"/>
              <a:t>獲取</a:t>
            </a:r>
            <a:r>
              <a:rPr lang="zh-TW" altLang="en-US" dirty="0"/>
              <a:t>它在視窗中的位置，如下所示：</a:t>
            </a:r>
          </a:p>
        </p:txBody>
      </p:sp>
      <p:sp>
        <p:nvSpPr>
          <p:cNvPr id="7" name="文字方塊 6">
            <a:extLst>
              <a:ext uri="{FF2B5EF4-FFF2-40B4-BE49-F238E27FC236}">
                <a16:creationId xmlns:a16="http://schemas.microsoft.com/office/drawing/2014/main" id="{7C24488C-99E8-AA1C-E76C-0B9077A54EDA}"/>
              </a:ext>
            </a:extLst>
          </p:cNvPr>
          <p:cNvSpPr txBox="1"/>
          <p:nvPr/>
        </p:nvSpPr>
        <p:spPr>
          <a:xfrm>
            <a:off x="1760338" y="4736769"/>
            <a:ext cx="14764149" cy="4524315"/>
          </a:xfrm>
          <a:prstGeom prst="rect">
            <a:avLst/>
          </a:prstGeom>
          <a:solidFill>
            <a:schemeClr val="bg1"/>
          </a:solidFill>
        </p:spPr>
        <p:txBody>
          <a:bodyPr wrap="square">
            <a:spAutoFit/>
          </a:bodyPr>
          <a:lstStyle/>
          <a:p>
            <a:r>
              <a:rPr lang="zh-TW" altLang="en-US" b="0" i="1" dirty="0">
                <a:solidFill>
                  <a:srgbClr val="A0A1A7"/>
                </a:solidFill>
                <a:effectLst/>
                <a:latin typeface="Consolas" panose="020B0609020204030204" pitchFamily="49" charset="0"/>
              </a:rPr>
              <a:t>    </a:t>
            </a:r>
            <a:r>
              <a:rPr lang="en-US" altLang="zh-TW" b="0" i="1" dirty="0">
                <a:solidFill>
                  <a:srgbClr val="A0A1A7"/>
                </a:solidFill>
                <a:effectLst/>
                <a:latin typeface="Consolas" panose="020B0609020204030204" pitchFamily="49" charset="0"/>
              </a:rPr>
              <a:t>// </a:t>
            </a:r>
            <a:r>
              <a:rPr lang="zh-TW" altLang="en-US" b="0" i="1" dirty="0">
                <a:solidFill>
                  <a:srgbClr val="A0A1A7"/>
                </a:solidFill>
                <a:effectLst/>
                <a:latin typeface="Consolas" panose="020B0609020204030204" pitchFamily="49" charset="0"/>
              </a:rPr>
              <a:t>移動後該格子上有棋子則直接覆蓋數據，並將原先的棋子設置在視窗外</a:t>
            </a:r>
            <a:endParaRPr lang="zh-TW" altLang="en-US" b="0" dirty="0">
              <a:solidFill>
                <a:srgbClr val="383A42"/>
              </a:solidFill>
              <a:effectLst/>
              <a:latin typeface="Consolas" panose="020B0609020204030204" pitchFamily="49" charset="0"/>
            </a:endParaRPr>
          </a:p>
          <a:p>
            <a:r>
              <a:rPr lang="zh-TW" altLang="en-US" b="0" dirty="0">
                <a:solidFill>
                  <a:srgbClr val="383A42"/>
                </a:solidFill>
                <a:effectLst/>
                <a:latin typeface="Consolas" panose="020B0609020204030204" pitchFamily="49" charset="0"/>
              </a:rPr>
              <a:t>    </a:t>
            </a:r>
            <a:r>
              <a:rPr lang="en-US" altLang="zh-TW" b="0" dirty="0">
                <a:solidFill>
                  <a:srgbClr val="A626A4"/>
                </a:solidFill>
                <a:effectLst/>
                <a:latin typeface="Consolas" panose="020B0609020204030204" pitchFamily="49" charset="0"/>
              </a:rPr>
              <a:t>for</a:t>
            </a:r>
            <a:r>
              <a:rPr lang="en-US" altLang="zh-TW" b="0" dirty="0">
                <a:solidFill>
                  <a:srgbClr val="383A42"/>
                </a:solidFill>
                <a:effectLst/>
                <a:latin typeface="Consolas" panose="020B0609020204030204" pitchFamily="49" charset="0"/>
              </a:rPr>
              <a:t> (</a:t>
            </a:r>
            <a:r>
              <a:rPr lang="en-US" altLang="zh-TW" b="0" dirty="0">
                <a:solidFill>
                  <a:srgbClr val="A626A4"/>
                </a:solidFill>
                <a:effectLst/>
                <a:latin typeface="Consolas" panose="020B0609020204030204" pitchFamily="49" charset="0"/>
              </a:rPr>
              <a:t>int</a:t>
            </a:r>
            <a:r>
              <a:rPr lang="en-US" altLang="zh-TW" b="0" dirty="0">
                <a:solidFill>
                  <a:srgbClr val="383A42"/>
                </a:solidFill>
                <a:effectLst/>
                <a:latin typeface="Consolas" panose="020B0609020204030204" pitchFamily="49" charset="0"/>
              </a:rPr>
              <a:t> </a:t>
            </a:r>
            <a:r>
              <a:rPr lang="en-US" altLang="zh-TW" b="0" dirty="0" err="1">
                <a:solidFill>
                  <a:srgbClr val="383A42"/>
                </a:solidFill>
                <a:effectLst/>
                <a:latin typeface="Consolas" panose="020B0609020204030204" pitchFamily="49" charset="0"/>
              </a:rPr>
              <a:t>i</a:t>
            </a:r>
            <a:r>
              <a:rPr lang="en-US" altLang="zh-TW" b="0" dirty="0">
                <a:solidFill>
                  <a:srgbClr val="383A42"/>
                </a:solidFill>
                <a:effectLst/>
                <a:latin typeface="Consolas" panose="020B0609020204030204" pitchFamily="49" charset="0"/>
              </a:rPr>
              <a:t> </a:t>
            </a:r>
            <a:r>
              <a:rPr lang="en-US" altLang="zh-TW" b="0" dirty="0">
                <a:solidFill>
                  <a:srgbClr val="A626A4"/>
                </a:solidFill>
                <a:effectLst/>
                <a:latin typeface="Consolas" panose="020B0609020204030204" pitchFamily="49" charset="0"/>
              </a:rPr>
              <a:t>=</a:t>
            </a:r>
            <a:r>
              <a:rPr lang="en-US" altLang="zh-TW" b="0" dirty="0">
                <a:solidFill>
                  <a:srgbClr val="383A42"/>
                </a:solidFill>
                <a:effectLst/>
                <a:latin typeface="Consolas" panose="020B0609020204030204" pitchFamily="49" charset="0"/>
              </a:rPr>
              <a:t> </a:t>
            </a:r>
            <a:r>
              <a:rPr lang="en-US" altLang="zh-TW" b="0" dirty="0">
                <a:solidFill>
                  <a:srgbClr val="986801"/>
                </a:solidFill>
                <a:effectLst/>
                <a:latin typeface="Consolas" panose="020B0609020204030204" pitchFamily="49" charset="0"/>
              </a:rPr>
              <a:t>0</a:t>
            </a:r>
            <a:r>
              <a:rPr lang="en-US" altLang="zh-TW" b="0" dirty="0">
                <a:solidFill>
                  <a:srgbClr val="383A42"/>
                </a:solidFill>
                <a:effectLst/>
                <a:latin typeface="Consolas" panose="020B0609020204030204" pitchFamily="49" charset="0"/>
              </a:rPr>
              <a:t>; </a:t>
            </a:r>
            <a:r>
              <a:rPr lang="en-US" altLang="zh-TW" b="0" dirty="0" err="1">
                <a:solidFill>
                  <a:srgbClr val="383A42"/>
                </a:solidFill>
                <a:effectLst/>
                <a:latin typeface="Consolas" panose="020B0609020204030204" pitchFamily="49" charset="0"/>
              </a:rPr>
              <a:t>i</a:t>
            </a:r>
            <a:r>
              <a:rPr lang="en-US" altLang="zh-TW" b="0" dirty="0">
                <a:solidFill>
                  <a:srgbClr val="383A42"/>
                </a:solidFill>
                <a:effectLst/>
                <a:latin typeface="Consolas" panose="020B0609020204030204" pitchFamily="49" charset="0"/>
              </a:rPr>
              <a:t> </a:t>
            </a:r>
            <a:r>
              <a:rPr lang="en-US" altLang="zh-TW" b="0" dirty="0">
                <a:solidFill>
                  <a:srgbClr val="A626A4"/>
                </a:solidFill>
                <a:effectLst/>
                <a:latin typeface="Consolas" panose="020B0609020204030204" pitchFamily="49" charset="0"/>
              </a:rPr>
              <a:t>&lt;</a:t>
            </a:r>
            <a:r>
              <a:rPr lang="en-US" altLang="zh-TW" b="0" dirty="0">
                <a:solidFill>
                  <a:srgbClr val="383A42"/>
                </a:solidFill>
                <a:effectLst/>
                <a:latin typeface="Consolas" panose="020B0609020204030204" pitchFamily="49" charset="0"/>
              </a:rPr>
              <a:t> </a:t>
            </a:r>
            <a:r>
              <a:rPr lang="en-US" altLang="zh-TW" b="0" dirty="0">
                <a:solidFill>
                  <a:srgbClr val="986801"/>
                </a:solidFill>
                <a:effectLst/>
                <a:latin typeface="Consolas" panose="020B0609020204030204" pitchFamily="49" charset="0"/>
              </a:rPr>
              <a:t>32</a:t>
            </a:r>
            <a:r>
              <a:rPr lang="en-US" altLang="zh-TW" b="0" dirty="0">
                <a:solidFill>
                  <a:srgbClr val="383A42"/>
                </a:solidFill>
                <a:effectLst/>
                <a:latin typeface="Consolas" panose="020B0609020204030204" pitchFamily="49" charset="0"/>
              </a:rPr>
              <a:t>; </a:t>
            </a:r>
            <a:r>
              <a:rPr lang="en-US" altLang="zh-TW" b="0" dirty="0" err="1">
                <a:solidFill>
                  <a:srgbClr val="383A42"/>
                </a:solidFill>
                <a:effectLst/>
                <a:latin typeface="Consolas" panose="020B0609020204030204" pitchFamily="49" charset="0"/>
              </a:rPr>
              <a:t>i</a:t>
            </a:r>
            <a:r>
              <a:rPr lang="en-US" altLang="zh-TW" b="0" dirty="0">
                <a:solidFill>
                  <a:srgbClr val="A626A4"/>
                </a:solidFill>
                <a:effectLst/>
                <a:latin typeface="Consolas" panose="020B0609020204030204" pitchFamily="49" charset="0"/>
              </a:rPr>
              <a:t>++</a:t>
            </a:r>
            <a:r>
              <a:rPr lang="en-US" altLang="zh-TW" b="0" dirty="0">
                <a:solidFill>
                  <a:srgbClr val="383A42"/>
                </a:solidFill>
                <a:effectLst/>
                <a:latin typeface="Consolas" panose="020B0609020204030204" pitchFamily="49" charset="0"/>
              </a:rPr>
              <a:t>)</a:t>
            </a:r>
          </a:p>
          <a:p>
            <a:r>
              <a:rPr lang="en-US" altLang="zh-TW" b="0" dirty="0">
                <a:solidFill>
                  <a:srgbClr val="383A42"/>
                </a:solidFill>
                <a:effectLst/>
                <a:latin typeface="Consolas" panose="020B0609020204030204" pitchFamily="49" charset="0"/>
              </a:rPr>
              <a:t>        </a:t>
            </a:r>
            <a:r>
              <a:rPr lang="en-US" altLang="zh-TW" b="0" dirty="0">
                <a:solidFill>
                  <a:srgbClr val="A626A4"/>
                </a:solidFill>
                <a:effectLst/>
                <a:latin typeface="Consolas" panose="020B0609020204030204" pitchFamily="49" charset="0"/>
              </a:rPr>
              <a:t>if</a:t>
            </a:r>
            <a:r>
              <a:rPr lang="en-US" altLang="zh-TW" b="0" dirty="0">
                <a:solidFill>
                  <a:srgbClr val="383A42"/>
                </a:solidFill>
                <a:effectLst/>
                <a:latin typeface="Consolas" panose="020B0609020204030204" pitchFamily="49" charset="0"/>
              </a:rPr>
              <a:t> (</a:t>
            </a:r>
            <a:r>
              <a:rPr lang="en-US" altLang="zh-TW" b="0" dirty="0">
                <a:solidFill>
                  <a:srgbClr val="E45649"/>
                </a:solidFill>
                <a:effectLst/>
                <a:latin typeface="Consolas" panose="020B0609020204030204" pitchFamily="49" charset="0"/>
              </a:rPr>
              <a:t>f</a:t>
            </a:r>
            <a:r>
              <a:rPr lang="en-US" altLang="zh-TW" b="0" dirty="0">
                <a:solidFill>
                  <a:srgbClr val="383A42"/>
                </a:solidFill>
                <a:effectLst/>
                <a:latin typeface="Consolas" panose="020B0609020204030204" pitchFamily="49" charset="0"/>
              </a:rPr>
              <a:t>[</a:t>
            </a:r>
            <a:r>
              <a:rPr lang="en-US" altLang="zh-TW" b="0" dirty="0" err="1">
                <a:solidFill>
                  <a:srgbClr val="383A42"/>
                </a:solidFill>
                <a:effectLst/>
                <a:latin typeface="Consolas" panose="020B0609020204030204" pitchFamily="49" charset="0"/>
              </a:rPr>
              <a:t>i</a:t>
            </a:r>
            <a:r>
              <a:rPr lang="en-US" altLang="zh-TW" b="0" dirty="0">
                <a:solidFill>
                  <a:srgbClr val="383A42"/>
                </a:solidFill>
                <a:effectLst/>
                <a:latin typeface="Consolas" panose="020B0609020204030204" pitchFamily="49" charset="0"/>
              </a:rPr>
              <a:t>].</a:t>
            </a:r>
            <a:r>
              <a:rPr lang="en-US" altLang="zh-TW" b="0" dirty="0" err="1">
                <a:solidFill>
                  <a:srgbClr val="4078F2"/>
                </a:solidFill>
                <a:effectLst/>
                <a:highlight>
                  <a:srgbClr val="FFFF00"/>
                </a:highlight>
                <a:latin typeface="Consolas" panose="020B0609020204030204" pitchFamily="49" charset="0"/>
              </a:rPr>
              <a:t>getPosition</a:t>
            </a:r>
            <a:r>
              <a:rPr lang="en-US" altLang="zh-TW" b="0" dirty="0">
                <a:solidFill>
                  <a:srgbClr val="383A42"/>
                </a:solidFill>
                <a:effectLst/>
                <a:latin typeface="Consolas" panose="020B0609020204030204" pitchFamily="49" charset="0"/>
              </a:rPr>
              <a:t>() </a:t>
            </a:r>
            <a:r>
              <a:rPr lang="en-US" altLang="zh-TW" b="0" dirty="0">
                <a:solidFill>
                  <a:srgbClr val="A626A4"/>
                </a:solidFill>
                <a:effectLst/>
                <a:latin typeface="Consolas" panose="020B0609020204030204" pitchFamily="49" charset="0"/>
              </a:rPr>
              <a:t>==</a:t>
            </a:r>
            <a:r>
              <a:rPr lang="en-US" altLang="zh-TW" b="0" dirty="0">
                <a:solidFill>
                  <a:srgbClr val="383A42"/>
                </a:solidFill>
                <a:effectLst/>
                <a:latin typeface="Consolas" panose="020B0609020204030204" pitchFamily="49" charset="0"/>
              </a:rPr>
              <a:t> </a:t>
            </a:r>
            <a:r>
              <a:rPr lang="en-US" altLang="zh-TW" b="0" dirty="0" err="1">
                <a:solidFill>
                  <a:srgbClr val="383A42"/>
                </a:solidFill>
                <a:effectLst/>
                <a:latin typeface="Consolas" panose="020B0609020204030204" pitchFamily="49" charset="0"/>
              </a:rPr>
              <a:t>newPos</a:t>
            </a:r>
            <a:r>
              <a:rPr lang="en-US" altLang="zh-TW" b="0" dirty="0">
                <a:solidFill>
                  <a:srgbClr val="383A42"/>
                </a:solidFill>
                <a:effectLst/>
                <a:latin typeface="Consolas" panose="020B0609020204030204" pitchFamily="49" charset="0"/>
              </a:rPr>
              <a:t>)</a:t>
            </a:r>
          </a:p>
          <a:p>
            <a:r>
              <a:rPr lang="en-US" altLang="zh-TW" b="0" dirty="0">
                <a:solidFill>
                  <a:srgbClr val="383A42"/>
                </a:solidFill>
                <a:effectLst/>
                <a:latin typeface="Consolas" panose="020B0609020204030204" pitchFamily="49" charset="0"/>
              </a:rPr>
              <a:t>            </a:t>
            </a:r>
            <a:r>
              <a:rPr lang="en-US" altLang="zh-TW" b="0" dirty="0">
                <a:solidFill>
                  <a:srgbClr val="E45649"/>
                </a:solidFill>
                <a:effectLst/>
                <a:latin typeface="Consolas" panose="020B0609020204030204" pitchFamily="49" charset="0"/>
              </a:rPr>
              <a:t>f</a:t>
            </a:r>
            <a:r>
              <a:rPr lang="en-US" altLang="zh-TW" b="0" dirty="0">
                <a:solidFill>
                  <a:srgbClr val="383A42"/>
                </a:solidFill>
                <a:effectLst/>
                <a:latin typeface="Consolas" panose="020B0609020204030204" pitchFamily="49" charset="0"/>
              </a:rPr>
              <a:t>[</a:t>
            </a:r>
            <a:r>
              <a:rPr lang="en-US" altLang="zh-TW" b="0" dirty="0" err="1">
                <a:solidFill>
                  <a:srgbClr val="383A42"/>
                </a:solidFill>
                <a:effectLst/>
                <a:latin typeface="Consolas" panose="020B0609020204030204" pitchFamily="49" charset="0"/>
              </a:rPr>
              <a:t>i</a:t>
            </a:r>
            <a:r>
              <a:rPr lang="en-US" altLang="zh-TW" b="0" dirty="0">
                <a:solidFill>
                  <a:srgbClr val="383A42"/>
                </a:solidFill>
                <a:effectLst/>
                <a:latin typeface="Consolas" panose="020B0609020204030204" pitchFamily="49" charset="0"/>
              </a:rPr>
              <a:t>].</a:t>
            </a:r>
            <a:r>
              <a:rPr lang="en-US" altLang="zh-TW" b="0" dirty="0" err="1">
                <a:solidFill>
                  <a:srgbClr val="4078F2"/>
                </a:solidFill>
                <a:effectLst/>
                <a:latin typeface="Consolas" panose="020B0609020204030204" pitchFamily="49" charset="0"/>
              </a:rPr>
              <a:t>setPosition</a:t>
            </a:r>
            <a:r>
              <a:rPr lang="en-US" altLang="zh-TW" b="0" dirty="0">
                <a:solidFill>
                  <a:srgbClr val="383A42"/>
                </a:solidFill>
                <a:effectLst/>
                <a:latin typeface="Consolas" panose="020B0609020204030204" pitchFamily="49" charset="0"/>
              </a:rPr>
              <a:t>(</a:t>
            </a:r>
            <a:r>
              <a:rPr lang="en-US" altLang="zh-TW" b="0" dirty="0">
                <a:solidFill>
                  <a:srgbClr val="A626A4"/>
                </a:solidFill>
                <a:effectLst/>
                <a:latin typeface="Consolas" panose="020B0609020204030204" pitchFamily="49" charset="0"/>
              </a:rPr>
              <a:t>-</a:t>
            </a:r>
            <a:r>
              <a:rPr lang="en-US" altLang="zh-TW" b="0" dirty="0">
                <a:solidFill>
                  <a:srgbClr val="986801"/>
                </a:solidFill>
                <a:effectLst/>
                <a:latin typeface="Consolas" panose="020B0609020204030204" pitchFamily="49" charset="0"/>
              </a:rPr>
              <a:t>100</a:t>
            </a:r>
            <a:r>
              <a:rPr lang="en-US" altLang="zh-TW" b="0" dirty="0">
                <a:solidFill>
                  <a:srgbClr val="383A42"/>
                </a:solidFill>
                <a:effectLst/>
                <a:latin typeface="Consolas" panose="020B0609020204030204" pitchFamily="49" charset="0"/>
              </a:rPr>
              <a:t>, </a:t>
            </a:r>
            <a:r>
              <a:rPr lang="en-US" altLang="zh-TW" b="0" dirty="0">
                <a:solidFill>
                  <a:srgbClr val="A626A4"/>
                </a:solidFill>
                <a:effectLst/>
                <a:latin typeface="Consolas" panose="020B0609020204030204" pitchFamily="49" charset="0"/>
              </a:rPr>
              <a:t>-</a:t>
            </a:r>
            <a:r>
              <a:rPr lang="en-US" altLang="zh-TW" b="0" dirty="0">
                <a:solidFill>
                  <a:srgbClr val="986801"/>
                </a:solidFill>
                <a:effectLst/>
                <a:latin typeface="Consolas" panose="020B0609020204030204" pitchFamily="49" charset="0"/>
              </a:rPr>
              <a:t>100</a:t>
            </a:r>
            <a:r>
              <a:rPr lang="en-US" altLang="zh-TW" b="0" dirty="0">
                <a:solidFill>
                  <a:srgbClr val="383A42"/>
                </a:solidFill>
                <a:effectLst/>
                <a:latin typeface="Consolas" panose="020B0609020204030204" pitchFamily="49" charset="0"/>
              </a:rPr>
              <a:t>);</a:t>
            </a:r>
          </a:p>
          <a:p>
            <a:br>
              <a:rPr lang="en-US" altLang="zh-TW" b="0" dirty="0">
                <a:solidFill>
                  <a:srgbClr val="383A42"/>
                </a:solidFill>
                <a:effectLst/>
                <a:latin typeface="Consolas" panose="020B0609020204030204" pitchFamily="49" charset="0"/>
              </a:rPr>
            </a:br>
            <a:r>
              <a:rPr lang="en-US" altLang="zh-TW" b="0" i="1" dirty="0">
                <a:solidFill>
                  <a:srgbClr val="A0A1A7"/>
                </a:solidFill>
                <a:effectLst/>
                <a:latin typeface="Consolas" panose="020B0609020204030204" pitchFamily="49" charset="0"/>
              </a:rPr>
              <a:t>    // </a:t>
            </a:r>
            <a:r>
              <a:rPr lang="zh-TW" altLang="en-US" b="0" i="1" dirty="0">
                <a:solidFill>
                  <a:srgbClr val="A0A1A7"/>
                </a:solidFill>
                <a:effectLst/>
                <a:latin typeface="Consolas" panose="020B0609020204030204" pitchFamily="49" charset="0"/>
              </a:rPr>
              <a:t>移動後該位置上沒有棋子，則將移動的棋子的數據覆蓋在該格上</a:t>
            </a:r>
            <a:endParaRPr lang="zh-TW" altLang="en-US" b="0" dirty="0">
              <a:solidFill>
                <a:srgbClr val="383A42"/>
              </a:solidFill>
              <a:effectLst/>
              <a:latin typeface="Consolas" panose="020B0609020204030204" pitchFamily="49" charset="0"/>
            </a:endParaRPr>
          </a:p>
          <a:p>
            <a:r>
              <a:rPr lang="zh-TW" altLang="en-US" b="0" dirty="0">
                <a:solidFill>
                  <a:srgbClr val="383A42"/>
                </a:solidFill>
                <a:effectLst/>
                <a:latin typeface="Consolas" panose="020B0609020204030204" pitchFamily="49" charset="0"/>
              </a:rPr>
              <a:t>    </a:t>
            </a:r>
            <a:r>
              <a:rPr lang="en-US" altLang="zh-TW" b="0" dirty="0">
                <a:solidFill>
                  <a:srgbClr val="A626A4"/>
                </a:solidFill>
                <a:effectLst/>
                <a:latin typeface="Consolas" panose="020B0609020204030204" pitchFamily="49" charset="0"/>
              </a:rPr>
              <a:t>for</a:t>
            </a:r>
            <a:r>
              <a:rPr lang="en-US" altLang="zh-TW" b="0" dirty="0">
                <a:solidFill>
                  <a:srgbClr val="383A42"/>
                </a:solidFill>
                <a:effectLst/>
                <a:latin typeface="Consolas" panose="020B0609020204030204" pitchFamily="49" charset="0"/>
              </a:rPr>
              <a:t> (</a:t>
            </a:r>
            <a:r>
              <a:rPr lang="en-US" altLang="zh-TW" b="0" dirty="0">
                <a:solidFill>
                  <a:srgbClr val="A626A4"/>
                </a:solidFill>
                <a:effectLst/>
                <a:latin typeface="Consolas" panose="020B0609020204030204" pitchFamily="49" charset="0"/>
              </a:rPr>
              <a:t>int</a:t>
            </a:r>
            <a:r>
              <a:rPr lang="en-US" altLang="zh-TW" b="0" dirty="0">
                <a:solidFill>
                  <a:srgbClr val="383A42"/>
                </a:solidFill>
                <a:effectLst/>
                <a:latin typeface="Consolas" panose="020B0609020204030204" pitchFamily="49" charset="0"/>
              </a:rPr>
              <a:t> </a:t>
            </a:r>
            <a:r>
              <a:rPr lang="en-US" altLang="zh-TW" b="0" dirty="0" err="1">
                <a:solidFill>
                  <a:srgbClr val="383A42"/>
                </a:solidFill>
                <a:effectLst/>
                <a:latin typeface="Consolas" panose="020B0609020204030204" pitchFamily="49" charset="0"/>
              </a:rPr>
              <a:t>i</a:t>
            </a:r>
            <a:r>
              <a:rPr lang="en-US" altLang="zh-TW" b="0" dirty="0">
                <a:solidFill>
                  <a:srgbClr val="383A42"/>
                </a:solidFill>
                <a:effectLst/>
                <a:latin typeface="Consolas" panose="020B0609020204030204" pitchFamily="49" charset="0"/>
              </a:rPr>
              <a:t> </a:t>
            </a:r>
            <a:r>
              <a:rPr lang="en-US" altLang="zh-TW" b="0" dirty="0">
                <a:solidFill>
                  <a:srgbClr val="A626A4"/>
                </a:solidFill>
                <a:effectLst/>
                <a:latin typeface="Consolas" panose="020B0609020204030204" pitchFamily="49" charset="0"/>
              </a:rPr>
              <a:t>=</a:t>
            </a:r>
            <a:r>
              <a:rPr lang="en-US" altLang="zh-TW" b="0" dirty="0">
                <a:solidFill>
                  <a:srgbClr val="383A42"/>
                </a:solidFill>
                <a:effectLst/>
                <a:latin typeface="Consolas" panose="020B0609020204030204" pitchFamily="49" charset="0"/>
              </a:rPr>
              <a:t> </a:t>
            </a:r>
            <a:r>
              <a:rPr lang="en-US" altLang="zh-TW" b="0" dirty="0">
                <a:solidFill>
                  <a:srgbClr val="986801"/>
                </a:solidFill>
                <a:effectLst/>
                <a:latin typeface="Consolas" panose="020B0609020204030204" pitchFamily="49" charset="0"/>
              </a:rPr>
              <a:t>0</a:t>
            </a:r>
            <a:r>
              <a:rPr lang="en-US" altLang="zh-TW" b="0" dirty="0">
                <a:solidFill>
                  <a:srgbClr val="383A42"/>
                </a:solidFill>
                <a:effectLst/>
                <a:latin typeface="Consolas" panose="020B0609020204030204" pitchFamily="49" charset="0"/>
              </a:rPr>
              <a:t>; </a:t>
            </a:r>
            <a:r>
              <a:rPr lang="en-US" altLang="zh-TW" b="0" dirty="0" err="1">
                <a:solidFill>
                  <a:srgbClr val="383A42"/>
                </a:solidFill>
                <a:effectLst/>
                <a:latin typeface="Consolas" panose="020B0609020204030204" pitchFamily="49" charset="0"/>
              </a:rPr>
              <a:t>i</a:t>
            </a:r>
            <a:r>
              <a:rPr lang="en-US" altLang="zh-TW" b="0" dirty="0">
                <a:solidFill>
                  <a:srgbClr val="383A42"/>
                </a:solidFill>
                <a:effectLst/>
                <a:latin typeface="Consolas" panose="020B0609020204030204" pitchFamily="49" charset="0"/>
              </a:rPr>
              <a:t> </a:t>
            </a:r>
            <a:r>
              <a:rPr lang="en-US" altLang="zh-TW" b="0" dirty="0">
                <a:solidFill>
                  <a:srgbClr val="A626A4"/>
                </a:solidFill>
                <a:effectLst/>
                <a:latin typeface="Consolas" panose="020B0609020204030204" pitchFamily="49" charset="0"/>
              </a:rPr>
              <a:t>&lt;</a:t>
            </a:r>
            <a:r>
              <a:rPr lang="en-US" altLang="zh-TW" b="0" dirty="0">
                <a:solidFill>
                  <a:srgbClr val="383A42"/>
                </a:solidFill>
                <a:effectLst/>
                <a:latin typeface="Consolas" panose="020B0609020204030204" pitchFamily="49" charset="0"/>
              </a:rPr>
              <a:t> </a:t>
            </a:r>
            <a:r>
              <a:rPr lang="en-US" altLang="zh-TW" b="0" dirty="0">
                <a:solidFill>
                  <a:srgbClr val="986801"/>
                </a:solidFill>
                <a:effectLst/>
                <a:latin typeface="Consolas" panose="020B0609020204030204" pitchFamily="49" charset="0"/>
              </a:rPr>
              <a:t>32</a:t>
            </a:r>
            <a:r>
              <a:rPr lang="en-US" altLang="zh-TW" b="0" dirty="0">
                <a:solidFill>
                  <a:srgbClr val="383A42"/>
                </a:solidFill>
                <a:effectLst/>
                <a:latin typeface="Consolas" panose="020B0609020204030204" pitchFamily="49" charset="0"/>
              </a:rPr>
              <a:t>; </a:t>
            </a:r>
            <a:r>
              <a:rPr lang="en-US" altLang="zh-TW" b="0" dirty="0" err="1">
                <a:solidFill>
                  <a:srgbClr val="383A42"/>
                </a:solidFill>
                <a:effectLst/>
                <a:latin typeface="Consolas" panose="020B0609020204030204" pitchFamily="49" charset="0"/>
              </a:rPr>
              <a:t>i</a:t>
            </a:r>
            <a:r>
              <a:rPr lang="en-US" altLang="zh-TW" b="0" dirty="0">
                <a:solidFill>
                  <a:srgbClr val="A626A4"/>
                </a:solidFill>
                <a:effectLst/>
                <a:latin typeface="Consolas" panose="020B0609020204030204" pitchFamily="49" charset="0"/>
              </a:rPr>
              <a:t>++</a:t>
            </a:r>
            <a:r>
              <a:rPr lang="en-US" altLang="zh-TW" b="0" dirty="0">
                <a:solidFill>
                  <a:srgbClr val="383A42"/>
                </a:solidFill>
                <a:effectLst/>
                <a:latin typeface="Consolas" panose="020B0609020204030204" pitchFamily="49" charset="0"/>
              </a:rPr>
              <a:t>)</a:t>
            </a:r>
          </a:p>
          <a:p>
            <a:r>
              <a:rPr lang="en-US" altLang="zh-TW" b="0" dirty="0">
                <a:solidFill>
                  <a:srgbClr val="383A42"/>
                </a:solidFill>
                <a:effectLst/>
                <a:latin typeface="Consolas" panose="020B0609020204030204" pitchFamily="49" charset="0"/>
              </a:rPr>
              <a:t>        </a:t>
            </a:r>
            <a:r>
              <a:rPr lang="en-US" altLang="zh-TW" b="0" dirty="0">
                <a:solidFill>
                  <a:srgbClr val="A626A4"/>
                </a:solidFill>
                <a:effectLst/>
                <a:latin typeface="Consolas" panose="020B0609020204030204" pitchFamily="49" charset="0"/>
              </a:rPr>
              <a:t>if</a:t>
            </a:r>
            <a:r>
              <a:rPr lang="en-US" altLang="zh-TW" b="0" dirty="0">
                <a:solidFill>
                  <a:srgbClr val="383A42"/>
                </a:solidFill>
                <a:effectLst/>
                <a:latin typeface="Consolas" panose="020B0609020204030204" pitchFamily="49" charset="0"/>
              </a:rPr>
              <a:t> (</a:t>
            </a:r>
            <a:r>
              <a:rPr lang="en-US" altLang="zh-TW" b="0" dirty="0">
                <a:solidFill>
                  <a:srgbClr val="E45649"/>
                </a:solidFill>
                <a:effectLst/>
                <a:latin typeface="Consolas" panose="020B0609020204030204" pitchFamily="49" charset="0"/>
              </a:rPr>
              <a:t>f</a:t>
            </a:r>
            <a:r>
              <a:rPr lang="en-US" altLang="zh-TW" b="0" dirty="0">
                <a:solidFill>
                  <a:srgbClr val="383A42"/>
                </a:solidFill>
                <a:effectLst/>
                <a:latin typeface="Consolas" panose="020B0609020204030204" pitchFamily="49" charset="0"/>
              </a:rPr>
              <a:t>[</a:t>
            </a:r>
            <a:r>
              <a:rPr lang="en-US" altLang="zh-TW" b="0" dirty="0" err="1">
                <a:solidFill>
                  <a:srgbClr val="383A42"/>
                </a:solidFill>
                <a:effectLst/>
                <a:latin typeface="Consolas" panose="020B0609020204030204" pitchFamily="49" charset="0"/>
              </a:rPr>
              <a:t>i</a:t>
            </a:r>
            <a:r>
              <a:rPr lang="en-US" altLang="zh-TW" b="0" dirty="0">
                <a:solidFill>
                  <a:srgbClr val="383A42"/>
                </a:solidFill>
                <a:effectLst/>
                <a:latin typeface="Consolas" panose="020B0609020204030204" pitchFamily="49" charset="0"/>
              </a:rPr>
              <a:t>].</a:t>
            </a:r>
            <a:r>
              <a:rPr lang="en-US" altLang="zh-TW" b="0" dirty="0" err="1">
                <a:solidFill>
                  <a:srgbClr val="4078F2"/>
                </a:solidFill>
                <a:effectLst/>
                <a:highlight>
                  <a:srgbClr val="FFFF00"/>
                </a:highlight>
                <a:latin typeface="Consolas" panose="020B0609020204030204" pitchFamily="49" charset="0"/>
              </a:rPr>
              <a:t>getPosition</a:t>
            </a:r>
            <a:r>
              <a:rPr lang="en-US" altLang="zh-TW" b="0" dirty="0">
                <a:solidFill>
                  <a:srgbClr val="383A42"/>
                </a:solidFill>
                <a:effectLst/>
                <a:latin typeface="Consolas" panose="020B0609020204030204" pitchFamily="49" charset="0"/>
              </a:rPr>
              <a:t>() </a:t>
            </a:r>
            <a:r>
              <a:rPr lang="en-US" altLang="zh-TW" b="0" dirty="0">
                <a:solidFill>
                  <a:srgbClr val="A626A4"/>
                </a:solidFill>
                <a:effectLst/>
                <a:latin typeface="Consolas" panose="020B0609020204030204" pitchFamily="49" charset="0"/>
              </a:rPr>
              <a:t>==</a:t>
            </a:r>
            <a:r>
              <a:rPr lang="en-US" altLang="zh-TW" b="0" dirty="0">
                <a:solidFill>
                  <a:srgbClr val="383A42"/>
                </a:solidFill>
                <a:effectLst/>
                <a:latin typeface="Consolas" panose="020B0609020204030204" pitchFamily="49" charset="0"/>
              </a:rPr>
              <a:t> </a:t>
            </a:r>
            <a:r>
              <a:rPr lang="en-US" altLang="zh-TW" b="0" dirty="0" err="1">
                <a:solidFill>
                  <a:srgbClr val="383A42"/>
                </a:solidFill>
                <a:effectLst/>
                <a:latin typeface="Consolas" panose="020B0609020204030204" pitchFamily="49" charset="0"/>
              </a:rPr>
              <a:t>oldPos</a:t>
            </a:r>
            <a:r>
              <a:rPr lang="en-US" altLang="zh-TW" b="0" dirty="0">
                <a:solidFill>
                  <a:srgbClr val="383A42"/>
                </a:solidFill>
                <a:effectLst/>
                <a:latin typeface="Consolas" panose="020B0609020204030204" pitchFamily="49" charset="0"/>
              </a:rPr>
              <a:t>)</a:t>
            </a:r>
          </a:p>
          <a:p>
            <a:r>
              <a:rPr lang="en-US" altLang="zh-TW" b="0" dirty="0">
                <a:solidFill>
                  <a:srgbClr val="383A42"/>
                </a:solidFill>
                <a:effectLst/>
                <a:latin typeface="Consolas" panose="020B0609020204030204" pitchFamily="49" charset="0"/>
              </a:rPr>
              <a:t>            </a:t>
            </a:r>
            <a:r>
              <a:rPr lang="en-US" altLang="zh-TW" b="0" dirty="0">
                <a:solidFill>
                  <a:srgbClr val="E45649"/>
                </a:solidFill>
                <a:effectLst/>
                <a:latin typeface="Consolas" panose="020B0609020204030204" pitchFamily="49" charset="0"/>
              </a:rPr>
              <a:t>f</a:t>
            </a:r>
            <a:r>
              <a:rPr lang="en-US" altLang="zh-TW" b="0" dirty="0">
                <a:solidFill>
                  <a:srgbClr val="383A42"/>
                </a:solidFill>
                <a:effectLst/>
                <a:latin typeface="Consolas" panose="020B0609020204030204" pitchFamily="49" charset="0"/>
              </a:rPr>
              <a:t>[</a:t>
            </a:r>
            <a:r>
              <a:rPr lang="en-US" altLang="zh-TW" b="0" dirty="0" err="1">
                <a:solidFill>
                  <a:srgbClr val="383A42"/>
                </a:solidFill>
                <a:effectLst/>
                <a:latin typeface="Consolas" panose="020B0609020204030204" pitchFamily="49" charset="0"/>
              </a:rPr>
              <a:t>i</a:t>
            </a:r>
            <a:r>
              <a:rPr lang="en-US" altLang="zh-TW" b="0" dirty="0">
                <a:solidFill>
                  <a:srgbClr val="383A42"/>
                </a:solidFill>
                <a:effectLst/>
                <a:latin typeface="Consolas" panose="020B0609020204030204" pitchFamily="49" charset="0"/>
              </a:rPr>
              <a:t>].</a:t>
            </a:r>
            <a:r>
              <a:rPr lang="en-US" altLang="zh-TW" b="0" dirty="0" err="1">
                <a:solidFill>
                  <a:srgbClr val="4078F2"/>
                </a:solidFill>
                <a:effectLst/>
                <a:latin typeface="Consolas" panose="020B0609020204030204" pitchFamily="49" charset="0"/>
              </a:rPr>
              <a:t>setPosition</a:t>
            </a:r>
            <a:r>
              <a:rPr lang="en-US" altLang="zh-TW" b="0" dirty="0">
                <a:solidFill>
                  <a:srgbClr val="383A42"/>
                </a:solidFill>
                <a:effectLst/>
                <a:latin typeface="Consolas" panose="020B0609020204030204" pitchFamily="49" charset="0"/>
              </a:rPr>
              <a:t>(</a:t>
            </a:r>
            <a:r>
              <a:rPr lang="en-US" altLang="zh-TW" b="0" dirty="0" err="1">
                <a:solidFill>
                  <a:srgbClr val="383A42"/>
                </a:solidFill>
                <a:effectLst/>
                <a:latin typeface="Consolas" panose="020B0609020204030204" pitchFamily="49" charset="0"/>
              </a:rPr>
              <a:t>newPos</a:t>
            </a:r>
            <a:r>
              <a:rPr lang="en-US" altLang="zh-TW" b="0" dirty="0">
                <a:solidFill>
                  <a:srgbClr val="383A42"/>
                </a:solidFill>
                <a:effectLst/>
                <a:latin typeface="Consolas" panose="020B0609020204030204" pitchFamily="49" charset="0"/>
              </a:rPr>
              <a:t>);</a:t>
            </a:r>
          </a:p>
        </p:txBody>
      </p:sp>
    </p:spTree>
    <p:extLst>
      <p:ext uri="{BB962C8B-B14F-4D97-AF65-F5344CB8AC3E}">
        <p14:creationId xmlns:p14="http://schemas.microsoft.com/office/powerpoint/2010/main" val="115913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FC117249-03F7-6C93-EA45-21C2D7F9381F}"/>
              </a:ext>
            </a:extLst>
          </p:cNvPr>
          <p:cNvSpPr>
            <a:spLocks noGrp="1"/>
          </p:cNvSpPr>
          <p:nvPr>
            <p:ph type="sldNum" sz="quarter" idx="11"/>
          </p:nvPr>
        </p:nvSpPr>
        <p:spPr/>
        <p:txBody>
          <a:bodyPr/>
          <a:lstStyle/>
          <a:p>
            <a:fld id="{E6459DFB-86F3-43FA-8567-2EA6E426AE90}" type="slidenum">
              <a:rPr lang="ja-JP" altLang="en-US" smtClean="0"/>
              <a:pPr/>
              <a:t>14</a:t>
            </a:fld>
            <a:endParaRPr lang="ja-JP" altLang="en-US"/>
          </a:p>
        </p:txBody>
      </p:sp>
      <p:sp>
        <p:nvSpPr>
          <p:cNvPr id="3" name="標題 2">
            <a:extLst>
              <a:ext uri="{FF2B5EF4-FFF2-40B4-BE49-F238E27FC236}">
                <a16:creationId xmlns:a16="http://schemas.microsoft.com/office/drawing/2014/main" id="{85C06560-34F9-DE6C-90E9-AAADD3BD4573}"/>
              </a:ext>
            </a:extLst>
          </p:cNvPr>
          <p:cNvSpPr>
            <a:spLocks noGrp="1"/>
          </p:cNvSpPr>
          <p:nvPr>
            <p:ph type="title"/>
          </p:nvPr>
        </p:nvSpPr>
        <p:spPr/>
        <p:txBody>
          <a:bodyPr/>
          <a:lstStyle/>
          <a:p>
            <a:r>
              <a:rPr lang="en-US" altLang="zh-TW" sz="6600" b="1" dirty="0">
                <a:latin typeface="+mj-lt"/>
                <a:ea typeface="微軟正黑體" panose="020B0604030504040204" pitchFamily="34" charset="-120"/>
              </a:rPr>
              <a:t>Sprite::</a:t>
            </a:r>
            <a:r>
              <a:rPr lang="en-US" altLang="zh-TW" sz="6600" b="1" dirty="0" err="1">
                <a:latin typeface="+mj-lt"/>
                <a:ea typeface="微軟正黑體" panose="020B0604030504040204" pitchFamily="34" charset="-120"/>
              </a:rPr>
              <a:t>set</a:t>
            </a:r>
            <a:r>
              <a:rPr lang="en-US" altLang="zh-TW" sz="6600" b="1" kern="1200" dirty="0" err="1">
                <a:latin typeface="+mj-lt"/>
                <a:ea typeface="微軟正黑體" panose="020B0604030504040204" pitchFamily="34" charset="-120"/>
              </a:rPr>
              <a:t>Position</a:t>
            </a:r>
            <a:endParaRPr lang="zh-TW" altLang="en-US" dirty="0">
              <a:latin typeface="+mj-lt"/>
              <a:ea typeface="微軟正黑體" panose="020B0604030504040204" pitchFamily="34" charset="-120"/>
            </a:endParaRPr>
          </a:p>
        </p:txBody>
      </p:sp>
      <p:sp>
        <p:nvSpPr>
          <p:cNvPr id="4" name="文字方塊 3">
            <a:extLst>
              <a:ext uri="{FF2B5EF4-FFF2-40B4-BE49-F238E27FC236}">
                <a16:creationId xmlns:a16="http://schemas.microsoft.com/office/drawing/2014/main" id="{C3CC1E72-E238-3916-129D-129B1A762C69}"/>
              </a:ext>
            </a:extLst>
          </p:cNvPr>
          <p:cNvSpPr txBox="1"/>
          <p:nvPr/>
        </p:nvSpPr>
        <p:spPr>
          <a:xfrm>
            <a:off x="1990241" y="2398539"/>
            <a:ext cx="14628349" cy="1852815"/>
          </a:xfrm>
          <a:prstGeom prst="rect">
            <a:avLst/>
          </a:prstGeom>
          <a:noFill/>
        </p:spPr>
        <p:txBody>
          <a:bodyPr wrap="square">
            <a:spAutoFit/>
          </a:bodyPr>
          <a:lstStyle>
            <a:defPPr>
              <a:defRPr lang="ja-JP"/>
            </a:defPPr>
            <a:lvl1pPr algn="ctr" defTabSz="1562000">
              <a:lnSpc>
                <a:spcPct val="150000"/>
              </a:lnSpc>
              <a:spcAft>
                <a:spcPts val="827"/>
              </a:spcAft>
              <a:defRPr sz="3800"/>
            </a:lvl1pPr>
          </a:lstStyle>
          <a:p>
            <a:r>
              <a:rPr lang="zh-TW" altLang="en-US" dirty="0"/>
              <a:t>假設你有一個 </a:t>
            </a:r>
            <a:r>
              <a:rPr lang="en-US" altLang="zh-TW" dirty="0">
                <a:latin typeface="Consolas" panose="020B0609020204030204" pitchFamily="49" charset="0"/>
              </a:rPr>
              <a:t>sf::Sprite</a:t>
            </a:r>
            <a:r>
              <a:rPr lang="en-US" altLang="zh-TW" dirty="0"/>
              <a:t> </a:t>
            </a:r>
            <a:r>
              <a:rPr lang="zh-TW" altLang="en-US" dirty="0"/>
              <a:t>物件，</a:t>
            </a:r>
            <a:endParaRPr lang="en-US" altLang="zh-TW" dirty="0"/>
          </a:p>
          <a:p>
            <a:r>
              <a:rPr lang="zh-TW" altLang="en-US" dirty="0"/>
              <a:t>你可以使用 </a:t>
            </a:r>
            <a:r>
              <a:rPr lang="en-US" altLang="zh-TW" dirty="0" err="1">
                <a:latin typeface="Consolas" panose="020B0609020204030204" pitchFamily="49" charset="0"/>
              </a:rPr>
              <a:t>setPosition</a:t>
            </a:r>
            <a:r>
              <a:rPr lang="en-US" altLang="zh-TW" dirty="0">
                <a:latin typeface="Consolas" panose="020B0609020204030204" pitchFamily="49" charset="0"/>
              </a:rPr>
              <a:t> </a:t>
            </a:r>
            <a:r>
              <a:rPr lang="zh-TW" altLang="en-US" dirty="0"/>
              <a:t>函數來</a:t>
            </a:r>
            <a:r>
              <a:rPr lang="zh-TW" altLang="en-US" u="sng" dirty="0"/>
              <a:t>設置</a:t>
            </a:r>
            <a:r>
              <a:rPr lang="zh-TW" altLang="en-US" dirty="0"/>
              <a:t>它在視窗中的位置，如下所示：</a:t>
            </a:r>
          </a:p>
        </p:txBody>
      </p:sp>
      <p:sp>
        <p:nvSpPr>
          <p:cNvPr id="7" name="文字方塊 6">
            <a:extLst>
              <a:ext uri="{FF2B5EF4-FFF2-40B4-BE49-F238E27FC236}">
                <a16:creationId xmlns:a16="http://schemas.microsoft.com/office/drawing/2014/main" id="{7C24488C-99E8-AA1C-E76C-0B9077A54EDA}"/>
              </a:ext>
            </a:extLst>
          </p:cNvPr>
          <p:cNvSpPr txBox="1"/>
          <p:nvPr/>
        </p:nvSpPr>
        <p:spPr>
          <a:xfrm>
            <a:off x="1760338" y="4736769"/>
            <a:ext cx="14764149" cy="4524315"/>
          </a:xfrm>
          <a:prstGeom prst="rect">
            <a:avLst/>
          </a:prstGeom>
          <a:solidFill>
            <a:schemeClr val="bg1"/>
          </a:solidFill>
        </p:spPr>
        <p:txBody>
          <a:bodyPr wrap="square">
            <a:spAutoFit/>
          </a:bodyPr>
          <a:lstStyle/>
          <a:p>
            <a:r>
              <a:rPr lang="zh-TW" altLang="en-US" b="0" i="1" dirty="0">
                <a:solidFill>
                  <a:srgbClr val="A0A1A7"/>
                </a:solidFill>
                <a:effectLst/>
                <a:latin typeface="Consolas" panose="020B0609020204030204" pitchFamily="49" charset="0"/>
              </a:rPr>
              <a:t>    </a:t>
            </a:r>
            <a:r>
              <a:rPr lang="en-US" altLang="zh-TW" b="0" i="1" dirty="0">
                <a:solidFill>
                  <a:srgbClr val="A0A1A7"/>
                </a:solidFill>
                <a:effectLst/>
                <a:latin typeface="Consolas" panose="020B0609020204030204" pitchFamily="49" charset="0"/>
              </a:rPr>
              <a:t>// </a:t>
            </a:r>
            <a:r>
              <a:rPr lang="zh-TW" altLang="en-US" b="0" i="1" dirty="0">
                <a:solidFill>
                  <a:srgbClr val="A0A1A7"/>
                </a:solidFill>
                <a:effectLst/>
                <a:latin typeface="Consolas" panose="020B0609020204030204" pitchFamily="49" charset="0"/>
              </a:rPr>
              <a:t>移動後該格子上有棋子則直接覆蓋數據，並將原先的棋子設置在視窗外</a:t>
            </a:r>
            <a:endParaRPr lang="zh-TW" altLang="en-US" b="0" dirty="0">
              <a:solidFill>
                <a:srgbClr val="383A42"/>
              </a:solidFill>
              <a:effectLst/>
              <a:latin typeface="Consolas" panose="020B0609020204030204" pitchFamily="49" charset="0"/>
            </a:endParaRPr>
          </a:p>
          <a:p>
            <a:r>
              <a:rPr lang="zh-TW" altLang="en-US" b="0" dirty="0">
                <a:solidFill>
                  <a:srgbClr val="383A42"/>
                </a:solidFill>
                <a:effectLst/>
                <a:latin typeface="Consolas" panose="020B0609020204030204" pitchFamily="49" charset="0"/>
              </a:rPr>
              <a:t>    </a:t>
            </a:r>
            <a:r>
              <a:rPr lang="en-US" altLang="zh-TW" b="0" dirty="0">
                <a:solidFill>
                  <a:srgbClr val="A626A4"/>
                </a:solidFill>
                <a:effectLst/>
                <a:latin typeface="Consolas" panose="020B0609020204030204" pitchFamily="49" charset="0"/>
              </a:rPr>
              <a:t>for</a:t>
            </a:r>
            <a:r>
              <a:rPr lang="en-US" altLang="zh-TW" b="0" dirty="0">
                <a:solidFill>
                  <a:srgbClr val="383A42"/>
                </a:solidFill>
                <a:effectLst/>
                <a:latin typeface="Consolas" panose="020B0609020204030204" pitchFamily="49" charset="0"/>
              </a:rPr>
              <a:t> (</a:t>
            </a:r>
            <a:r>
              <a:rPr lang="en-US" altLang="zh-TW" b="0" dirty="0">
                <a:solidFill>
                  <a:srgbClr val="A626A4"/>
                </a:solidFill>
                <a:effectLst/>
                <a:latin typeface="Consolas" panose="020B0609020204030204" pitchFamily="49" charset="0"/>
              </a:rPr>
              <a:t>int</a:t>
            </a:r>
            <a:r>
              <a:rPr lang="en-US" altLang="zh-TW" b="0" dirty="0">
                <a:solidFill>
                  <a:srgbClr val="383A42"/>
                </a:solidFill>
                <a:effectLst/>
                <a:latin typeface="Consolas" panose="020B0609020204030204" pitchFamily="49" charset="0"/>
              </a:rPr>
              <a:t> </a:t>
            </a:r>
            <a:r>
              <a:rPr lang="en-US" altLang="zh-TW" b="0" dirty="0" err="1">
                <a:solidFill>
                  <a:srgbClr val="383A42"/>
                </a:solidFill>
                <a:effectLst/>
                <a:latin typeface="Consolas" panose="020B0609020204030204" pitchFamily="49" charset="0"/>
              </a:rPr>
              <a:t>i</a:t>
            </a:r>
            <a:r>
              <a:rPr lang="en-US" altLang="zh-TW" b="0" dirty="0">
                <a:solidFill>
                  <a:srgbClr val="383A42"/>
                </a:solidFill>
                <a:effectLst/>
                <a:latin typeface="Consolas" panose="020B0609020204030204" pitchFamily="49" charset="0"/>
              </a:rPr>
              <a:t> </a:t>
            </a:r>
            <a:r>
              <a:rPr lang="en-US" altLang="zh-TW" b="0" dirty="0">
                <a:solidFill>
                  <a:srgbClr val="A626A4"/>
                </a:solidFill>
                <a:effectLst/>
                <a:latin typeface="Consolas" panose="020B0609020204030204" pitchFamily="49" charset="0"/>
              </a:rPr>
              <a:t>=</a:t>
            </a:r>
            <a:r>
              <a:rPr lang="en-US" altLang="zh-TW" b="0" dirty="0">
                <a:solidFill>
                  <a:srgbClr val="383A42"/>
                </a:solidFill>
                <a:effectLst/>
                <a:latin typeface="Consolas" panose="020B0609020204030204" pitchFamily="49" charset="0"/>
              </a:rPr>
              <a:t> </a:t>
            </a:r>
            <a:r>
              <a:rPr lang="en-US" altLang="zh-TW" b="0" dirty="0">
                <a:solidFill>
                  <a:srgbClr val="986801"/>
                </a:solidFill>
                <a:effectLst/>
                <a:latin typeface="Consolas" panose="020B0609020204030204" pitchFamily="49" charset="0"/>
              </a:rPr>
              <a:t>0</a:t>
            </a:r>
            <a:r>
              <a:rPr lang="en-US" altLang="zh-TW" b="0" dirty="0">
                <a:solidFill>
                  <a:srgbClr val="383A42"/>
                </a:solidFill>
                <a:effectLst/>
                <a:latin typeface="Consolas" panose="020B0609020204030204" pitchFamily="49" charset="0"/>
              </a:rPr>
              <a:t>; </a:t>
            </a:r>
            <a:r>
              <a:rPr lang="en-US" altLang="zh-TW" b="0" dirty="0" err="1">
                <a:solidFill>
                  <a:srgbClr val="383A42"/>
                </a:solidFill>
                <a:effectLst/>
                <a:latin typeface="Consolas" panose="020B0609020204030204" pitchFamily="49" charset="0"/>
              </a:rPr>
              <a:t>i</a:t>
            </a:r>
            <a:r>
              <a:rPr lang="en-US" altLang="zh-TW" b="0" dirty="0">
                <a:solidFill>
                  <a:srgbClr val="383A42"/>
                </a:solidFill>
                <a:effectLst/>
                <a:latin typeface="Consolas" panose="020B0609020204030204" pitchFamily="49" charset="0"/>
              </a:rPr>
              <a:t> </a:t>
            </a:r>
            <a:r>
              <a:rPr lang="en-US" altLang="zh-TW" b="0" dirty="0">
                <a:solidFill>
                  <a:srgbClr val="A626A4"/>
                </a:solidFill>
                <a:effectLst/>
                <a:latin typeface="Consolas" panose="020B0609020204030204" pitchFamily="49" charset="0"/>
              </a:rPr>
              <a:t>&lt;</a:t>
            </a:r>
            <a:r>
              <a:rPr lang="en-US" altLang="zh-TW" b="0" dirty="0">
                <a:solidFill>
                  <a:srgbClr val="383A42"/>
                </a:solidFill>
                <a:effectLst/>
                <a:latin typeface="Consolas" panose="020B0609020204030204" pitchFamily="49" charset="0"/>
              </a:rPr>
              <a:t> </a:t>
            </a:r>
            <a:r>
              <a:rPr lang="en-US" altLang="zh-TW" b="0" dirty="0">
                <a:solidFill>
                  <a:srgbClr val="986801"/>
                </a:solidFill>
                <a:effectLst/>
                <a:latin typeface="Consolas" panose="020B0609020204030204" pitchFamily="49" charset="0"/>
              </a:rPr>
              <a:t>32</a:t>
            </a:r>
            <a:r>
              <a:rPr lang="en-US" altLang="zh-TW" b="0" dirty="0">
                <a:solidFill>
                  <a:srgbClr val="383A42"/>
                </a:solidFill>
                <a:effectLst/>
                <a:latin typeface="Consolas" panose="020B0609020204030204" pitchFamily="49" charset="0"/>
              </a:rPr>
              <a:t>; </a:t>
            </a:r>
            <a:r>
              <a:rPr lang="en-US" altLang="zh-TW" b="0" dirty="0" err="1">
                <a:solidFill>
                  <a:srgbClr val="383A42"/>
                </a:solidFill>
                <a:effectLst/>
                <a:latin typeface="Consolas" panose="020B0609020204030204" pitchFamily="49" charset="0"/>
              </a:rPr>
              <a:t>i</a:t>
            </a:r>
            <a:r>
              <a:rPr lang="en-US" altLang="zh-TW" b="0" dirty="0">
                <a:solidFill>
                  <a:srgbClr val="A626A4"/>
                </a:solidFill>
                <a:effectLst/>
                <a:latin typeface="Consolas" panose="020B0609020204030204" pitchFamily="49" charset="0"/>
              </a:rPr>
              <a:t>++</a:t>
            </a:r>
            <a:r>
              <a:rPr lang="en-US" altLang="zh-TW" b="0" dirty="0">
                <a:solidFill>
                  <a:srgbClr val="383A42"/>
                </a:solidFill>
                <a:effectLst/>
                <a:latin typeface="Consolas" panose="020B0609020204030204" pitchFamily="49" charset="0"/>
              </a:rPr>
              <a:t>)</a:t>
            </a:r>
          </a:p>
          <a:p>
            <a:r>
              <a:rPr lang="en-US" altLang="zh-TW" b="0" dirty="0">
                <a:solidFill>
                  <a:srgbClr val="383A42"/>
                </a:solidFill>
                <a:effectLst/>
                <a:latin typeface="Consolas" panose="020B0609020204030204" pitchFamily="49" charset="0"/>
              </a:rPr>
              <a:t>        </a:t>
            </a:r>
            <a:r>
              <a:rPr lang="en-US" altLang="zh-TW" b="0" dirty="0">
                <a:solidFill>
                  <a:srgbClr val="A626A4"/>
                </a:solidFill>
                <a:effectLst/>
                <a:latin typeface="Consolas" panose="020B0609020204030204" pitchFamily="49" charset="0"/>
              </a:rPr>
              <a:t>if</a:t>
            </a:r>
            <a:r>
              <a:rPr lang="en-US" altLang="zh-TW" b="0" dirty="0">
                <a:solidFill>
                  <a:srgbClr val="383A42"/>
                </a:solidFill>
                <a:effectLst/>
                <a:latin typeface="Consolas" panose="020B0609020204030204" pitchFamily="49" charset="0"/>
              </a:rPr>
              <a:t> (</a:t>
            </a:r>
            <a:r>
              <a:rPr lang="en-US" altLang="zh-TW" b="0" dirty="0">
                <a:solidFill>
                  <a:srgbClr val="E45649"/>
                </a:solidFill>
                <a:effectLst/>
                <a:latin typeface="Consolas" panose="020B0609020204030204" pitchFamily="49" charset="0"/>
              </a:rPr>
              <a:t>f</a:t>
            </a:r>
            <a:r>
              <a:rPr lang="en-US" altLang="zh-TW" b="0" dirty="0">
                <a:solidFill>
                  <a:srgbClr val="383A42"/>
                </a:solidFill>
                <a:effectLst/>
                <a:latin typeface="Consolas" panose="020B0609020204030204" pitchFamily="49" charset="0"/>
              </a:rPr>
              <a:t>[</a:t>
            </a:r>
            <a:r>
              <a:rPr lang="en-US" altLang="zh-TW" b="0" dirty="0" err="1">
                <a:solidFill>
                  <a:srgbClr val="383A42"/>
                </a:solidFill>
                <a:effectLst/>
                <a:latin typeface="Consolas" panose="020B0609020204030204" pitchFamily="49" charset="0"/>
              </a:rPr>
              <a:t>i</a:t>
            </a:r>
            <a:r>
              <a:rPr lang="en-US" altLang="zh-TW" b="0" dirty="0">
                <a:solidFill>
                  <a:srgbClr val="383A42"/>
                </a:solidFill>
                <a:effectLst/>
                <a:latin typeface="Consolas" panose="020B0609020204030204" pitchFamily="49" charset="0"/>
              </a:rPr>
              <a:t>].</a:t>
            </a:r>
            <a:r>
              <a:rPr lang="en-US" altLang="zh-TW" b="0" dirty="0" err="1">
                <a:solidFill>
                  <a:srgbClr val="4078F2"/>
                </a:solidFill>
                <a:effectLst/>
                <a:latin typeface="Consolas" panose="020B0609020204030204" pitchFamily="49" charset="0"/>
              </a:rPr>
              <a:t>getPosition</a:t>
            </a:r>
            <a:r>
              <a:rPr lang="en-US" altLang="zh-TW" b="0" dirty="0">
                <a:solidFill>
                  <a:srgbClr val="383A42"/>
                </a:solidFill>
                <a:effectLst/>
                <a:latin typeface="Consolas" panose="020B0609020204030204" pitchFamily="49" charset="0"/>
              </a:rPr>
              <a:t>() </a:t>
            </a:r>
            <a:r>
              <a:rPr lang="en-US" altLang="zh-TW" b="0" dirty="0">
                <a:solidFill>
                  <a:srgbClr val="A626A4"/>
                </a:solidFill>
                <a:effectLst/>
                <a:latin typeface="Consolas" panose="020B0609020204030204" pitchFamily="49" charset="0"/>
              </a:rPr>
              <a:t>==</a:t>
            </a:r>
            <a:r>
              <a:rPr lang="en-US" altLang="zh-TW" b="0" dirty="0">
                <a:solidFill>
                  <a:srgbClr val="383A42"/>
                </a:solidFill>
                <a:effectLst/>
                <a:latin typeface="Consolas" panose="020B0609020204030204" pitchFamily="49" charset="0"/>
              </a:rPr>
              <a:t> </a:t>
            </a:r>
            <a:r>
              <a:rPr lang="en-US" altLang="zh-TW" b="0" dirty="0" err="1">
                <a:solidFill>
                  <a:srgbClr val="383A42"/>
                </a:solidFill>
                <a:effectLst/>
                <a:latin typeface="Consolas" panose="020B0609020204030204" pitchFamily="49" charset="0"/>
              </a:rPr>
              <a:t>newPos</a:t>
            </a:r>
            <a:r>
              <a:rPr lang="en-US" altLang="zh-TW" b="0" dirty="0">
                <a:solidFill>
                  <a:srgbClr val="383A42"/>
                </a:solidFill>
                <a:effectLst/>
                <a:latin typeface="Consolas" panose="020B0609020204030204" pitchFamily="49" charset="0"/>
              </a:rPr>
              <a:t>)</a:t>
            </a:r>
          </a:p>
          <a:p>
            <a:r>
              <a:rPr lang="en-US" altLang="zh-TW" b="0" dirty="0">
                <a:solidFill>
                  <a:srgbClr val="383A42"/>
                </a:solidFill>
                <a:effectLst/>
                <a:latin typeface="Consolas" panose="020B0609020204030204" pitchFamily="49" charset="0"/>
              </a:rPr>
              <a:t>            </a:t>
            </a:r>
            <a:r>
              <a:rPr lang="en-US" altLang="zh-TW" b="0" dirty="0">
                <a:solidFill>
                  <a:srgbClr val="E45649"/>
                </a:solidFill>
                <a:effectLst/>
                <a:latin typeface="Consolas" panose="020B0609020204030204" pitchFamily="49" charset="0"/>
              </a:rPr>
              <a:t>f</a:t>
            </a:r>
            <a:r>
              <a:rPr lang="en-US" altLang="zh-TW" b="0" dirty="0">
                <a:solidFill>
                  <a:srgbClr val="383A42"/>
                </a:solidFill>
                <a:effectLst/>
                <a:latin typeface="Consolas" panose="020B0609020204030204" pitchFamily="49" charset="0"/>
              </a:rPr>
              <a:t>[</a:t>
            </a:r>
            <a:r>
              <a:rPr lang="en-US" altLang="zh-TW" b="0" dirty="0" err="1">
                <a:solidFill>
                  <a:srgbClr val="383A42"/>
                </a:solidFill>
                <a:effectLst/>
                <a:latin typeface="Consolas" panose="020B0609020204030204" pitchFamily="49" charset="0"/>
              </a:rPr>
              <a:t>i</a:t>
            </a:r>
            <a:r>
              <a:rPr lang="en-US" altLang="zh-TW" b="0" dirty="0">
                <a:solidFill>
                  <a:srgbClr val="383A42"/>
                </a:solidFill>
                <a:effectLst/>
                <a:latin typeface="Consolas" panose="020B0609020204030204" pitchFamily="49" charset="0"/>
              </a:rPr>
              <a:t>].</a:t>
            </a:r>
            <a:r>
              <a:rPr lang="en-US" altLang="zh-TW" b="0" dirty="0" err="1">
                <a:solidFill>
                  <a:srgbClr val="4078F2"/>
                </a:solidFill>
                <a:effectLst/>
                <a:highlight>
                  <a:srgbClr val="FFFF00"/>
                </a:highlight>
                <a:latin typeface="Consolas" panose="020B0609020204030204" pitchFamily="49" charset="0"/>
              </a:rPr>
              <a:t>setPosition</a:t>
            </a:r>
            <a:r>
              <a:rPr lang="en-US" altLang="zh-TW" b="0" dirty="0">
                <a:solidFill>
                  <a:srgbClr val="383A42"/>
                </a:solidFill>
                <a:effectLst/>
                <a:latin typeface="Consolas" panose="020B0609020204030204" pitchFamily="49" charset="0"/>
              </a:rPr>
              <a:t>(</a:t>
            </a:r>
            <a:r>
              <a:rPr lang="en-US" altLang="zh-TW" b="0" dirty="0">
                <a:solidFill>
                  <a:srgbClr val="A626A4"/>
                </a:solidFill>
                <a:effectLst/>
                <a:latin typeface="Consolas" panose="020B0609020204030204" pitchFamily="49" charset="0"/>
              </a:rPr>
              <a:t>-</a:t>
            </a:r>
            <a:r>
              <a:rPr lang="en-US" altLang="zh-TW" b="0" dirty="0">
                <a:solidFill>
                  <a:srgbClr val="986801"/>
                </a:solidFill>
                <a:effectLst/>
                <a:latin typeface="Consolas" panose="020B0609020204030204" pitchFamily="49" charset="0"/>
              </a:rPr>
              <a:t>100</a:t>
            </a:r>
            <a:r>
              <a:rPr lang="en-US" altLang="zh-TW" b="0" dirty="0">
                <a:solidFill>
                  <a:srgbClr val="383A42"/>
                </a:solidFill>
                <a:effectLst/>
                <a:latin typeface="Consolas" panose="020B0609020204030204" pitchFamily="49" charset="0"/>
              </a:rPr>
              <a:t>, </a:t>
            </a:r>
            <a:r>
              <a:rPr lang="en-US" altLang="zh-TW" b="0" dirty="0">
                <a:solidFill>
                  <a:srgbClr val="A626A4"/>
                </a:solidFill>
                <a:effectLst/>
                <a:latin typeface="Consolas" panose="020B0609020204030204" pitchFamily="49" charset="0"/>
              </a:rPr>
              <a:t>-</a:t>
            </a:r>
            <a:r>
              <a:rPr lang="en-US" altLang="zh-TW" b="0" dirty="0">
                <a:solidFill>
                  <a:srgbClr val="986801"/>
                </a:solidFill>
                <a:effectLst/>
                <a:latin typeface="Consolas" panose="020B0609020204030204" pitchFamily="49" charset="0"/>
              </a:rPr>
              <a:t>100</a:t>
            </a:r>
            <a:r>
              <a:rPr lang="en-US" altLang="zh-TW" b="0" dirty="0">
                <a:solidFill>
                  <a:srgbClr val="383A42"/>
                </a:solidFill>
                <a:effectLst/>
                <a:latin typeface="Consolas" panose="020B0609020204030204" pitchFamily="49" charset="0"/>
              </a:rPr>
              <a:t>);</a:t>
            </a:r>
          </a:p>
          <a:p>
            <a:br>
              <a:rPr lang="en-US" altLang="zh-TW" b="0" dirty="0">
                <a:solidFill>
                  <a:srgbClr val="383A42"/>
                </a:solidFill>
                <a:effectLst/>
                <a:latin typeface="Consolas" panose="020B0609020204030204" pitchFamily="49" charset="0"/>
              </a:rPr>
            </a:br>
            <a:r>
              <a:rPr lang="en-US" altLang="zh-TW" b="0" i="1" dirty="0">
                <a:solidFill>
                  <a:srgbClr val="A0A1A7"/>
                </a:solidFill>
                <a:effectLst/>
                <a:latin typeface="Consolas" panose="020B0609020204030204" pitchFamily="49" charset="0"/>
              </a:rPr>
              <a:t>    // </a:t>
            </a:r>
            <a:r>
              <a:rPr lang="zh-TW" altLang="en-US" b="0" i="1" dirty="0">
                <a:solidFill>
                  <a:srgbClr val="A0A1A7"/>
                </a:solidFill>
                <a:effectLst/>
                <a:latin typeface="Consolas" panose="020B0609020204030204" pitchFamily="49" charset="0"/>
              </a:rPr>
              <a:t>移動後該位置上沒有棋子，則將移動的棋子的數據覆蓋在該格上</a:t>
            </a:r>
            <a:endParaRPr lang="zh-TW" altLang="en-US" b="0" dirty="0">
              <a:solidFill>
                <a:srgbClr val="383A42"/>
              </a:solidFill>
              <a:effectLst/>
              <a:latin typeface="Consolas" panose="020B0609020204030204" pitchFamily="49" charset="0"/>
            </a:endParaRPr>
          </a:p>
          <a:p>
            <a:r>
              <a:rPr lang="zh-TW" altLang="en-US" b="0" dirty="0">
                <a:solidFill>
                  <a:srgbClr val="383A42"/>
                </a:solidFill>
                <a:effectLst/>
                <a:latin typeface="Consolas" panose="020B0609020204030204" pitchFamily="49" charset="0"/>
              </a:rPr>
              <a:t>    </a:t>
            </a:r>
            <a:r>
              <a:rPr lang="en-US" altLang="zh-TW" b="0" dirty="0">
                <a:solidFill>
                  <a:srgbClr val="A626A4"/>
                </a:solidFill>
                <a:effectLst/>
                <a:latin typeface="Consolas" panose="020B0609020204030204" pitchFamily="49" charset="0"/>
              </a:rPr>
              <a:t>for</a:t>
            </a:r>
            <a:r>
              <a:rPr lang="en-US" altLang="zh-TW" b="0" dirty="0">
                <a:solidFill>
                  <a:srgbClr val="383A42"/>
                </a:solidFill>
                <a:effectLst/>
                <a:latin typeface="Consolas" panose="020B0609020204030204" pitchFamily="49" charset="0"/>
              </a:rPr>
              <a:t> (</a:t>
            </a:r>
            <a:r>
              <a:rPr lang="en-US" altLang="zh-TW" b="0" dirty="0">
                <a:solidFill>
                  <a:srgbClr val="A626A4"/>
                </a:solidFill>
                <a:effectLst/>
                <a:latin typeface="Consolas" panose="020B0609020204030204" pitchFamily="49" charset="0"/>
              </a:rPr>
              <a:t>int</a:t>
            </a:r>
            <a:r>
              <a:rPr lang="en-US" altLang="zh-TW" b="0" dirty="0">
                <a:solidFill>
                  <a:srgbClr val="383A42"/>
                </a:solidFill>
                <a:effectLst/>
                <a:latin typeface="Consolas" panose="020B0609020204030204" pitchFamily="49" charset="0"/>
              </a:rPr>
              <a:t> </a:t>
            </a:r>
            <a:r>
              <a:rPr lang="en-US" altLang="zh-TW" b="0" dirty="0" err="1">
                <a:solidFill>
                  <a:srgbClr val="383A42"/>
                </a:solidFill>
                <a:effectLst/>
                <a:latin typeface="Consolas" panose="020B0609020204030204" pitchFamily="49" charset="0"/>
              </a:rPr>
              <a:t>i</a:t>
            </a:r>
            <a:r>
              <a:rPr lang="en-US" altLang="zh-TW" b="0" dirty="0">
                <a:solidFill>
                  <a:srgbClr val="383A42"/>
                </a:solidFill>
                <a:effectLst/>
                <a:latin typeface="Consolas" panose="020B0609020204030204" pitchFamily="49" charset="0"/>
              </a:rPr>
              <a:t> </a:t>
            </a:r>
            <a:r>
              <a:rPr lang="en-US" altLang="zh-TW" b="0" dirty="0">
                <a:solidFill>
                  <a:srgbClr val="A626A4"/>
                </a:solidFill>
                <a:effectLst/>
                <a:latin typeface="Consolas" panose="020B0609020204030204" pitchFamily="49" charset="0"/>
              </a:rPr>
              <a:t>=</a:t>
            </a:r>
            <a:r>
              <a:rPr lang="en-US" altLang="zh-TW" b="0" dirty="0">
                <a:solidFill>
                  <a:srgbClr val="383A42"/>
                </a:solidFill>
                <a:effectLst/>
                <a:latin typeface="Consolas" panose="020B0609020204030204" pitchFamily="49" charset="0"/>
              </a:rPr>
              <a:t> </a:t>
            </a:r>
            <a:r>
              <a:rPr lang="en-US" altLang="zh-TW" b="0" dirty="0">
                <a:solidFill>
                  <a:srgbClr val="986801"/>
                </a:solidFill>
                <a:effectLst/>
                <a:latin typeface="Consolas" panose="020B0609020204030204" pitchFamily="49" charset="0"/>
              </a:rPr>
              <a:t>0</a:t>
            </a:r>
            <a:r>
              <a:rPr lang="en-US" altLang="zh-TW" b="0" dirty="0">
                <a:solidFill>
                  <a:srgbClr val="383A42"/>
                </a:solidFill>
                <a:effectLst/>
                <a:latin typeface="Consolas" panose="020B0609020204030204" pitchFamily="49" charset="0"/>
              </a:rPr>
              <a:t>; </a:t>
            </a:r>
            <a:r>
              <a:rPr lang="en-US" altLang="zh-TW" b="0" dirty="0" err="1">
                <a:solidFill>
                  <a:srgbClr val="383A42"/>
                </a:solidFill>
                <a:effectLst/>
                <a:latin typeface="Consolas" panose="020B0609020204030204" pitchFamily="49" charset="0"/>
              </a:rPr>
              <a:t>i</a:t>
            </a:r>
            <a:r>
              <a:rPr lang="en-US" altLang="zh-TW" b="0" dirty="0">
                <a:solidFill>
                  <a:srgbClr val="383A42"/>
                </a:solidFill>
                <a:effectLst/>
                <a:latin typeface="Consolas" panose="020B0609020204030204" pitchFamily="49" charset="0"/>
              </a:rPr>
              <a:t> </a:t>
            </a:r>
            <a:r>
              <a:rPr lang="en-US" altLang="zh-TW" b="0" dirty="0">
                <a:solidFill>
                  <a:srgbClr val="A626A4"/>
                </a:solidFill>
                <a:effectLst/>
                <a:latin typeface="Consolas" panose="020B0609020204030204" pitchFamily="49" charset="0"/>
              </a:rPr>
              <a:t>&lt;</a:t>
            </a:r>
            <a:r>
              <a:rPr lang="en-US" altLang="zh-TW" b="0" dirty="0">
                <a:solidFill>
                  <a:srgbClr val="383A42"/>
                </a:solidFill>
                <a:effectLst/>
                <a:latin typeface="Consolas" panose="020B0609020204030204" pitchFamily="49" charset="0"/>
              </a:rPr>
              <a:t> </a:t>
            </a:r>
            <a:r>
              <a:rPr lang="en-US" altLang="zh-TW" b="0" dirty="0">
                <a:solidFill>
                  <a:srgbClr val="986801"/>
                </a:solidFill>
                <a:effectLst/>
                <a:latin typeface="Consolas" panose="020B0609020204030204" pitchFamily="49" charset="0"/>
              </a:rPr>
              <a:t>32</a:t>
            </a:r>
            <a:r>
              <a:rPr lang="en-US" altLang="zh-TW" b="0" dirty="0">
                <a:solidFill>
                  <a:srgbClr val="383A42"/>
                </a:solidFill>
                <a:effectLst/>
                <a:latin typeface="Consolas" panose="020B0609020204030204" pitchFamily="49" charset="0"/>
              </a:rPr>
              <a:t>; </a:t>
            </a:r>
            <a:r>
              <a:rPr lang="en-US" altLang="zh-TW" b="0" dirty="0" err="1">
                <a:solidFill>
                  <a:srgbClr val="383A42"/>
                </a:solidFill>
                <a:effectLst/>
                <a:latin typeface="Consolas" panose="020B0609020204030204" pitchFamily="49" charset="0"/>
              </a:rPr>
              <a:t>i</a:t>
            </a:r>
            <a:r>
              <a:rPr lang="en-US" altLang="zh-TW" b="0" dirty="0">
                <a:solidFill>
                  <a:srgbClr val="A626A4"/>
                </a:solidFill>
                <a:effectLst/>
                <a:latin typeface="Consolas" panose="020B0609020204030204" pitchFamily="49" charset="0"/>
              </a:rPr>
              <a:t>++</a:t>
            </a:r>
            <a:r>
              <a:rPr lang="en-US" altLang="zh-TW" b="0" dirty="0">
                <a:solidFill>
                  <a:srgbClr val="383A42"/>
                </a:solidFill>
                <a:effectLst/>
                <a:latin typeface="Consolas" panose="020B0609020204030204" pitchFamily="49" charset="0"/>
              </a:rPr>
              <a:t>)</a:t>
            </a:r>
          </a:p>
          <a:p>
            <a:r>
              <a:rPr lang="en-US" altLang="zh-TW" b="0" dirty="0">
                <a:solidFill>
                  <a:srgbClr val="383A42"/>
                </a:solidFill>
                <a:effectLst/>
                <a:latin typeface="Consolas" panose="020B0609020204030204" pitchFamily="49" charset="0"/>
              </a:rPr>
              <a:t>        </a:t>
            </a:r>
            <a:r>
              <a:rPr lang="en-US" altLang="zh-TW" b="0" dirty="0">
                <a:solidFill>
                  <a:srgbClr val="A626A4"/>
                </a:solidFill>
                <a:effectLst/>
                <a:latin typeface="Consolas" panose="020B0609020204030204" pitchFamily="49" charset="0"/>
              </a:rPr>
              <a:t>if</a:t>
            </a:r>
            <a:r>
              <a:rPr lang="en-US" altLang="zh-TW" b="0" dirty="0">
                <a:solidFill>
                  <a:srgbClr val="383A42"/>
                </a:solidFill>
                <a:effectLst/>
                <a:latin typeface="Consolas" panose="020B0609020204030204" pitchFamily="49" charset="0"/>
              </a:rPr>
              <a:t> (</a:t>
            </a:r>
            <a:r>
              <a:rPr lang="en-US" altLang="zh-TW" b="0" dirty="0">
                <a:solidFill>
                  <a:srgbClr val="E45649"/>
                </a:solidFill>
                <a:effectLst/>
                <a:latin typeface="Consolas" panose="020B0609020204030204" pitchFamily="49" charset="0"/>
              </a:rPr>
              <a:t>f</a:t>
            </a:r>
            <a:r>
              <a:rPr lang="en-US" altLang="zh-TW" b="0" dirty="0">
                <a:solidFill>
                  <a:srgbClr val="383A42"/>
                </a:solidFill>
                <a:effectLst/>
                <a:latin typeface="Consolas" panose="020B0609020204030204" pitchFamily="49" charset="0"/>
              </a:rPr>
              <a:t>[</a:t>
            </a:r>
            <a:r>
              <a:rPr lang="en-US" altLang="zh-TW" b="0" dirty="0" err="1">
                <a:solidFill>
                  <a:srgbClr val="383A42"/>
                </a:solidFill>
                <a:effectLst/>
                <a:latin typeface="Consolas" panose="020B0609020204030204" pitchFamily="49" charset="0"/>
              </a:rPr>
              <a:t>i</a:t>
            </a:r>
            <a:r>
              <a:rPr lang="en-US" altLang="zh-TW" b="0" dirty="0">
                <a:solidFill>
                  <a:srgbClr val="383A42"/>
                </a:solidFill>
                <a:effectLst/>
                <a:latin typeface="Consolas" panose="020B0609020204030204" pitchFamily="49" charset="0"/>
              </a:rPr>
              <a:t>].</a:t>
            </a:r>
            <a:r>
              <a:rPr lang="en-US" altLang="zh-TW" b="0" dirty="0" err="1">
                <a:solidFill>
                  <a:srgbClr val="4078F2"/>
                </a:solidFill>
                <a:effectLst/>
                <a:latin typeface="Consolas" panose="020B0609020204030204" pitchFamily="49" charset="0"/>
              </a:rPr>
              <a:t>getPosition</a:t>
            </a:r>
            <a:r>
              <a:rPr lang="en-US" altLang="zh-TW" b="0" dirty="0">
                <a:solidFill>
                  <a:srgbClr val="383A42"/>
                </a:solidFill>
                <a:effectLst/>
                <a:latin typeface="Consolas" panose="020B0609020204030204" pitchFamily="49" charset="0"/>
              </a:rPr>
              <a:t>() </a:t>
            </a:r>
            <a:r>
              <a:rPr lang="en-US" altLang="zh-TW" b="0" dirty="0">
                <a:solidFill>
                  <a:srgbClr val="A626A4"/>
                </a:solidFill>
                <a:effectLst/>
                <a:latin typeface="Consolas" panose="020B0609020204030204" pitchFamily="49" charset="0"/>
              </a:rPr>
              <a:t>==</a:t>
            </a:r>
            <a:r>
              <a:rPr lang="en-US" altLang="zh-TW" b="0" dirty="0">
                <a:solidFill>
                  <a:srgbClr val="383A42"/>
                </a:solidFill>
                <a:effectLst/>
                <a:latin typeface="Consolas" panose="020B0609020204030204" pitchFamily="49" charset="0"/>
              </a:rPr>
              <a:t> </a:t>
            </a:r>
            <a:r>
              <a:rPr lang="en-US" altLang="zh-TW" b="0" dirty="0" err="1">
                <a:solidFill>
                  <a:srgbClr val="383A42"/>
                </a:solidFill>
                <a:effectLst/>
                <a:latin typeface="Consolas" panose="020B0609020204030204" pitchFamily="49" charset="0"/>
              </a:rPr>
              <a:t>oldPos</a:t>
            </a:r>
            <a:r>
              <a:rPr lang="en-US" altLang="zh-TW" b="0" dirty="0">
                <a:solidFill>
                  <a:srgbClr val="383A42"/>
                </a:solidFill>
                <a:effectLst/>
                <a:latin typeface="Consolas" panose="020B0609020204030204" pitchFamily="49" charset="0"/>
              </a:rPr>
              <a:t>)</a:t>
            </a:r>
          </a:p>
          <a:p>
            <a:r>
              <a:rPr lang="en-US" altLang="zh-TW" b="0" dirty="0">
                <a:solidFill>
                  <a:srgbClr val="383A42"/>
                </a:solidFill>
                <a:effectLst/>
                <a:latin typeface="Consolas" panose="020B0609020204030204" pitchFamily="49" charset="0"/>
              </a:rPr>
              <a:t>            </a:t>
            </a:r>
            <a:r>
              <a:rPr lang="en-US" altLang="zh-TW" b="0" dirty="0">
                <a:solidFill>
                  <a:srgbClr val="E45649"/>
                </a:solidFill>
                <a:effectLst/>
                <a:latin typeface="Consolas" panose="020B0609020204030204" pitchFamily="49" charset="0"/>
              </a:rPr>
              <a:t>f</a:t>
            </a:r>
            <a:r>
              <a:rPr lang="en-US" altLang="zh-TW" b="0" dirty="0">
                <a:solidFill>
                  <a:srgbClr val="383A42"/>
                </a:solidFill>
                <a:effectLst/>
                <a:latin typeface="Consolas" panose="020B0609020204030204" pitchFamily="49" charset="0"/>
              </a:rPr>
              <a:t>[</a:t>
            </a:r>
            <a:r>
              <a:rPr lang="en-US" altLang="zh-TW" b="0" dirty="0" err="1">
                <a:solidFill>
                  <a:srgbClr val="383A42"/>
                </a:solidFill>
                <a:effectLst/>
                <a:latin typeface="Consolas" panose="020B0609020204030204" pitchFamily="49" charset="0"/>
              </a:rPr>
              <a:t>i</a:t>
            </a:r>
            <a:r>
              <a:rPr lang="en-US" altLang="zh-TW" b="0" dirty="0">
                <a:solidFill>
                  <a:srgbClr val="383A42"/>
                </a:solidFill>
                <a:effectLst/>
                <a:latin typeface="Consolas" panose="020B0609020204030204" pitchFamily="49" charset="0"/>
              </a:rPr>
              <a:t>].</a:t>
            </a:r>
            <a:r>
              <a:rPr lang="en-US" altLang="zh-TW" b="0" dirty="0" err="1">
                <a:solidFill>
                  <a:srgbClr val="4078F2"/>
                </a:solidFill>
                <a:effectLst/>
                <a:highlight>
                  <a:srgbClr val="FFFF00"/>
                </a:highlight>
                <a:latin typeface="Consolas" panose="020B0609020204030204" pitchFamily="49" charset="0"/>
              </a:rPr>
              <a:t>setPosition</a:t>
            </a:r>
            <a:r>
              <a:rPr lang="en-US" altLang="zh-TW" b="0" dirty="0">
                <a:solidFill>
                  <a:srgbClr val="383A42"/>
                </a:solidFill>
                <a:effectLst/>
                <a:latin typeface="Consolas" panose="020B0609020204030204" pitchFamily="49" charset="0"/>
              </a:rPr>
              <a:t>(</a:t>
            </a:r>
            <a:r>
              <a:rPr lang="en-US" altLang="zh-TW" b="0" dirty="0" err="1">
                <a:solidFill>
                  <a:srgbClr val="383A42"/>
                </a:solidFill>
                <a:effectLst/>
                <a:latin typeface="Consolas" panose="020B0609020204030204" pitchFamily="49" charset="0"/>
              </a:rPr>
              <a:t>newPos</a:t>
            </a:r>
            <a:r>
              <a:rPr lang="en-US" altLang="zh-TW" b="0" dirty="0">
                <a:solidFill>
                  <a:srgbClr val="383A42"/>
                </a:solidFill>
                <a:effectLst/>
                <a:latin typeface="Consolas" panose="020B0609020204030204" pitchFamily="49" charset="0"/>
              </a:rPr>
              <a:t>);</a:t>
            </a:r>
          </a:p>
        </p:txBody>
      </p:sp>
    </p:spTree>
    <p:extLst>
      <p:ext uri="{BB962C8B-B14F-4D97-AF65-F5344CB8AC3E}">
        <p14:creationId xmlns:p14="http://schemas.microsoft.com/office/powerpoint/2010/main" val="26192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0C1DC32F-42DD-2038-2912-25CCBC82CD4A}"/>
              </a:ext>
            </a:extLst>
          </p:cNvPr>
          <p:cNvSpPr>
            <a:spLocks noGrp="1"/>
          </p:cNvSpPr>
          <p:nvPr>
            <p:ph type="sldNum" sz="quarter" idx="4294967295"/>
          </p:nvPr>
        </p:nvSpPr>
        <p:spPr>
          <a:xfrm>
            <a:off x="17206913" y="9432925"/>
            <a:ext cx="1079500" cy="547688"/>
          </a:xfrm>
          <a:prstGeom prst="rect">
            <a:avLst/>
          </a:prstGeom>
        </p:spPr>
        <p:txBody>
          <a:bodyPr/>
          <a:lstStyle/>
          <a:p>
            <a:fld id="{E6459DFB-86F3-43FA-8567-2EA6E426AE90}" type="slidenum">
              <a:rPr lang="ja-JP" altLang="en-US" smtClean="0"/>
              <a:pPr/>
              <a:t>15</a:t>
            </a:fld>
            <a:endParaRPr lang="ja-JP" altLang="en-US"/>
          </a:p>
        </p:txBody>
      </p:sp>
      <p:pic>
        <p:nvPicPr>
          <p:cNvPr id="3" name="chess">
            <a:hlinkClick r:id="" action="ppaction://media"/>
            <a:extLst>
              <a:ext uri="{FF2B5EF4-FFF2-40B4-BE49-F238E27FC236}">
                <a16:creationId xmlns:a16="http://schemas.microsoft.com/office/drawing/2014/main" id="{2D9DBE4F-89DF-814B-AB02-BF956B4B52DB}"/>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1369721" y="513704"/>
            <a:ext cx="15546970" cy="9259592"/>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4" name="Ink 3">
                <a:extLst>
                  <a:ext uri="{FF2B5EF4-FFF2-40B4-BE49-F238E27FC236}">
                    <a16:creationId xmlns:a16="http://schemas.microsoft.com/office/drawing/2014/main" id="{D899B80D-5EBB-39FF-451E-2CC50413EE40}"/>
                  </a:ext>
                </a:extLst>
              </p14:cNvPr>
              <p14:cNvContentPartPr/>
              <p14:nvPr>
                <p:extLst>
                  <p:ext uri="{42D2F446-02D8-4167-A562-619A0277C38B}">
                    <p15:isNarration xmlns:p15="http://schemas.microsoft.com/office/powerpoint/2012/main" val="1"/>
                  </p:ext>
                </p:extLst>
              </p14:nvPr>
            </p14:nvContentPartPr>
            <p14:xfrm>
              <a:off x="1833840" y="7000920"/>
              <a:ext cx="9338400" cy="1059480"/>
            </p14:xfrm>
          </p:contentPart>
        </mc:Choice>
        <mc:Fallback xmlns="">
          <p:pic>
            <p:nvPicPr>
              <p:cNvPr id="4" name="Ink 3">
                <a:extLst>
                  <a:ext uri="{FF2B5EF4-FFF2-40B4-BE49-F238E27FC236}">
                    <a16:creationId xmlns:a16="http://schemas.microsoft.com/office/drawing/2014/main" id="{D899B80D-5EBB-39FF-451E-2CC50413EE40}"/>
                  </a:ext>
                </a:extLst>
              </p:cNvPr>
              <p:cNvPicPr>
                <a:picLocks noGrp="1" noRot="1" noChangeAspect="1" noMove="1" noResize="1" noEditPoints="1" noAdjustHandles="1" noChangeArrowheads="1" noChangeShapeType="1"/>
              </p:cNvPicPr>
              <p:nvPr/>
            </p:nvPicPr>
            <p:blipFill>
              <a:blip r:embed="rId9"/>
              <a:stretch>
                <a:fillRect/>
              </a:stretch>
            </p:blipFill>
            <p:spPr>
              <a:xfrm>
                <a:off x="1824480" y="6991560"/>
                <a:ext cx="9357120" cy="1078200"/>
              </a:xfrm>
              <a:prstGeom prst="rect">
                <a:avLst/>
              </a:prstGeom>
            </p:spPr>
          </p:pic>
        </mc:Fallback>
      </mc:AlternateContent>
      <p:pic>
        <p:nvPicPr>
          <p:cNvPr id="5" name="Audio 4">
            <a:hlinkClick r:id="" action="ppaction://media"/>
            <a:extLst>
              <a:ext uri="{FF2B5EF4-FFF2-40B4-BE49-F238E27FC236}">
                <a16:creationId xmlns:a16="http://schemas.microsoft.com/office/drawing/2014/main" id="{1D305CDC-D950-8B4F-E3DE-0F2885DB3369}"/>
              </a:ext>
            </a:extLst>
          </p:cNvPr>
          <p:cNvPicPr>
            <a:picLocks noChangeAspect="1"/>
          </p:cNvPicPr>
          <p:nvPr>
            <a:audioFile r:link="rId5"/>
            <p:extLst>
              <p:ext uri="{DAA4B4D4-6D71-4841-9C94-3DE7FCFB9230}">
                <p14:media xmlns:p14="http://schemas.microsoft.com/office/powerpoint/2010/main" r:embed="rId4"/>
              </p:ext>
            </p:extLst>
          </p:nvPr>
        </p:nvPicPr>
        <p:blipFill>
          <a:blip r:embed="rId10"/>
          <a:stretch>
            <a:fillRect/>
          </a:stretch>
        </p:blipFill>
        <p:spPr>
          <a:xfrm>
            <a:off x="17257713" y="9258300"/>
            <a:ext cx="812800" cy="812800"/>
          </a:xfrm>
          <a:prstGeom prst="rect">
            <a:avLst/>
          </a:prstGeom>
        </p:spPr>
      </p:pic>
    </p:spTree>
    <p:custDataLst>
      <p:tags r:id="rId1"/>
    </p:custDataLst>
    <p:extLst>
      <p:ext uri="{BB962C8B-B14F-4D97-AF65-F5344CB8AC3E}">
        <p14:creationId xmlns:p14="http://schemas.microsoft.com/office/powerpoint/2010/main" val="183079951"/>
      </p:ext>
    </p:extLst>
  </p:cSld>
  <p:clrMapOvr>
    <a:masterClrMapping/>
  </p:clrMapOvr>
  <mc:AlternateContent xmlns:mc="http://schemas.openxmlformats.org/markup-compatibility/2006" xmlns:p14="http://schemas.microsoft.com/office/powerpoint/2010/main">
    <mc:Choice Requires="p14">
      <p:transition spd="slow" p14:dur="2000" advTm="59477"/>
    </mc:Choice>
    <mc:Fallback xmlns="">
      <p:transition spd="slow" advTm="594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266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3"/>
                </p:tgtEl>
              </p:cMediaNode>
            </p:video>
            <p:seq concurrent="1" nextAc="seek">
              <p:cTn id="15" restart="whenNotActive" fill="hold" evtFilter="cancelBubble" nodeType="interactiveSeq">
                <p:stCondLst>
                  <p:cond evt="onClick" delay="0">
                    <p:tgtEl>
                      <p:spTgt spid="3"/>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3"/>
                                        </p:tgtEl>
                                      </p:cBhvr>
                                    </p:cmd>
                                  </p:childTnLst>
                                </p:cTn>
                              </p:par>
                            </p:childTnLst>
                          </p:cTn>
                        </p:par>
                      </p:childTnLst>
                    </p:cTn>
                  </p:par>
                </p:childTnLst>
              </p:cTn>
              <p:nextCondLst>
                <p:cond evt="onClick" delay="0">
                  <p:tgtEl>
                    <p:spTgt spid="3"/>
                  </p:tgtEl>
                </p:cond>
              </p:nextCondLst>
            </p:seq>
            <p:audio isNarration="1">
              <p:cMediaNode vol="80000" showWhenStopped="0">
                <p:cTn id="20"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6306" objId="3"/>
        <p14:stopEvt time="32955" objId="3"/>
      </p14:showEvtLst>
    </p:ext>
  </p:extLs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BFF17232-86AF-ED9A-0FFB-6CE96BD2C80A}"/>
              </a:ext>
            </a:extLst>
          </p:cNvPr>
          <p:cNvSpPr>
            <a:spLocks noGrp="1"/>
          </p:cNvSpPr>
          <p:nvPr>
            <p:ph type="body" sz="quarter" idx="11"/>
          </p:nvPr>
        </p:nvSpPr>
        <p:spPr/>
        <p:txBody>
          <a:bodyPr/>
          <a:lstStyle/>
          <a:p>
            <a:endParaRPr lang="zh-TW" altLang="en-US" dirty="0"/>
          </a:p>
        </p:txBody>
      </p:sp>
      <p:sp>
        <p:nvSpPr>
          <p:cNvPr id="4" name="文字版面配置區 3">
            <a:extLst>
              <a:ext uri="{FF2B5EF4-FFF2-40B4-BE49-F238E27FC236}">
                <a16:creationId xmlns:a16="http://schemas.microsoft.com/office/drawing/2014/main" id="{722B7E04-BDBE-C8E4-4AF7-755E6C7291E2}"/>
              </a:ext>
            </a:extLst>
          </p:cNvPr>
          <p:cNvSpPr>
            <a:spLocks noGrp="1"/>
          </p:cNvSpPr>
          <p:nvPr>
            <p:ph type="body" sz="quarter" idx="12"/>
          </p:nvPr>
        </p:nvSpPr>
        <p:spPr/>
        <p:txBody>
          <a:bodyPr/>
          <a:lstStyle/>
          <a:p>
            <a:endParaRPr lang="zh-TW" altLang="en-US"/>
          </a:p>
        </p:txBody>
      </p:sp>
      <p:sp>
        <p:nvSpPr>
          <p:cNvPr id="5" name="文字版面配置區 4">
            <a:extLst>
              <a:ext uri="{FF2B5EF4-FFF2-40B4-BE49-F238E27FC236}">
                <a16:creationId xmlns:a16="http://schemas.microsoft.com/office/drawing/2014/main" id="{872AAB7D-CF12-CCBF-4D79-996412FA8529}"/>
              </a:ext>
            </a:extLst>
          </p:cNvPr>
          <p:cNvSpPr>
            <a:spLocks noGrp="1"/>
          </p:cNvSpPr>
          <p:nvPr>
            <p:ph type="body" sz="quarter" idx="13"/>
          </p:nvPr>
        </p:nvSpPr>
        <p:spPr/>
        <p:txBody>
          <a:bodyPr/>
          <a:lstStyle/>
          <a:p>
            <a:endParaRPr lang="zh-TW" altLang="en-US"/>
          </a:p>
        </p:txBody>
      </p:sp>
      <p:sp>
        <p:nvSpPr>
          <p:cNvPr id="6" name="文字版面配置區 5">
            <a:extLst>
              <a:ext uri="{FF2B5EF4-FFF2-40B4-BE49-F238E27FC236}">
                <a16:creationId xmlns:a16="http://schemas.microsoft.com/office/drawing/2014/main" id="{1E1A3C4C-4301-9370-170E-63F869400C04}"/>
              </a:ext>
            </a:extLst>
          </p:cNvPr>
          <p:cNvSpPr>
            <a:spLocks noGrp="1"/>
          </p:cNvSpPr>
          <p:nvPr>
            <p:ph type="body" sz="quarter" idx="14"/>
          </p:nvPr>
        </p:nvSpPr>
        <p:spPr/>
        <p:txBody>
          <a:bodyPr/>
          <a:lstStyle/>
          <a:p>
            <a:endParaRPr lang="zh-TW" altLang="en-US"/>
          </a:p>
        </p:txBody>
      </p:sp>
      <p:sp>
        <p:nvSpPr>
          <p:cNvPr id="7" name="文字版面配置區 6">
            <a:extLst>
              <a:ext uri="{FF2B5EF4-FFF2-40B4-BE49-F238E27FC236}">
                <a16:creationId xmlns:a16="http://schemas.microsoft.com/office/drawing/2014/main" id="{24A58CAA-5F03-CEF6-122E-19E078594407}"/>
              </a:ext>
            </a:extLst>
          </p:cNvPr>
          <p:cNvSpPr>
            <a:spLocks noGrp="1"/>
          </p:cNvSpPr>
          <p:nvPr>
            <p:ph type="body" sz="quarter" idx="15"/>
          </p:nvPr>
        </p:nvSpPr>
        <p:spPr/>
        <p:txBody>
          <a:bodyPr/>
          <a:lstStyle/>
          <a:p>
            <a:r>
              <a:rPr lang="en-US" altLang="zh-TW" dirty="0"/>
              <a:t>3</a:t>
            </a:r>
            <a:endParaRPr lang="zh-TW" altLang="en-US" dirty="0"/>
          </a:p>
        </p:txBody>
      </p:sp>
      <p:sp>
        <p:nvSpPr>
          <p:cNvPr id="9" name="文字版面配置區 8">
            <a:extLst>
              <a:ext uri="{FF2B5EF4-FFF2-40B4-BE49-F238E27FC236}">
                <a16:creationId xmlns:a16="http://schemas.microsoft.com/office/drawing/2014/main" id="{4BC69544-5B9B-A8B3-89BE-97815A917486}"/>
              </a:ext>
            </a:extLst>
          </p:cNvPr>
          <p:cNvSpPr>
            <a:spLocks noGrp="1"/>
          </p:cNvSpPr>
          <p:nvPr>
            <p:ph type="body" sz="quarter" idx="17"/>
          </p:nvPr>
        </p:nvSpPr>
        <p:spPr/>
        <p:txBody>
          <a:bodyPr/>
          <a:lstStyle/>
          <a:p>
            <a:r>
              <a:rPr lang="zh-TW" altLang="en-US" sz="4400" b="1" dirty="0">
                <a:latin typeface="微軟正黑體" panose="020B0604030504040204" pitchFamily="34" charset="-120"/>
                <a:ea typeface="微軟正黑體" panose="020B0604030504040204" pitchFamily="34" charset="-120"/>
              </a:rPr>
              <a:t>程式碼解說！</a:t>
            </a:r>
          </a:p>
        </p:txBody>
      </p:sp>
      <p:sp>
        <p:nvSpPr>
          <p:cNvPr id="10" name="文字版面配置區 9">
            <a:extLst>
              <a:ext uri="{FF2B5EF4-FFF2-40B4-BE49-F238E27FC236}">
                <a16:creationId xmlns:a16="http://schemas.microsoft.com/office/drawing/2014/main" id="{1DC2BF07-D679-AFB0-DD32-F84B90F1A450}"/>
              </a:ext>
            </a:extLst>
          </p:cNvPr>
          <p:cNvSpPr>
            <a:spLocks noGrp="1"/>
          </p:cNvSpPr>
          <p:nvPr>
            <p:ph type="body" sz="quarter" idx="18"/>
          </p:nvPr>
        </p:nvSpPr>
        <p:spPr/>
        <p:txBody>
          <a:bodyPr/>
          <a:lstStyle/>
          <a:p>
            <a:endParaRPr lang="zh-TW" altLang="en-US"/>
          </a:p>
        </p:txBody>
      </p:sp>
      <p:sp>
        <p:nvSpPr>
          <p:cNvPr id="11" name="文字版面配置區 10">
            <a:extLst>
              <a:ext uri="{FF2B5EF4-FFF2-40B4-BE49-F238E27FC236}">
                <a16:creationId xmlns:a16="http://schemas.microsoft.com/office/drawing/2014/main" id="{A08BB147-C6D0-91DA-566A-97F3E82F33DF}"/>
              </a:ext>
            </a:extLst>
          </p:cNvPr>
          <p:cNvSpPr>
            <a:spLocks noGrp="1"/>
          </p:cNvSpPr>
          <p:nvPr>
            <p:ph type="body" sz="quarter" idx="19"/>
          </p:nvPr>
        </p:nvSpPr>
        <p:spPr/>
        <p:txBody>
          <a:bodyPr>
            <a:normAutofit fontScale="92500" lnSpcReduction="10000"/>
          </a:bodyPr>
          <a:lstStyle/>
          <a:p>
            <a:endParaRPr lang="zh-TW" altLang="en-US"/>
          </a:p>
        </p:txBody>
      </p:sp>
      <p:pic>
        <p:nvPicPr>
          <p:cNvPr id="13" name="圖形 12" descr="網頁設計 以實心填滿">
            <a:extLst>
              <a:ext uri="{FF2B5EF4-FFF2-40B4-BE49-F238E27FC236}">
                <a16:creationId xmlns:a16="http://schemas.microsoft.com/office/drawing/2014/main" id="{74140CD0-93B5-8EF4-8200-3E0B5450850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94890" y="4361398"/>
            <a:ext cx="2078246" cy="2078246"/>
          </a:xfrm>
          <a:prstGeom prst="rect">
            <a:avLst/>
          </a:prstGeom>
        </p:spPr>
      </p:pic>
    </p:spTree>
    <p:extLst>
      <p:ext uri="{BB962C8B-B14F-4D97-AF65-F5344CB8AC3E}">
        <p14:creationId xmlns:p14="http://schemas.microsoft.com/office/powerpoint/2010/main" val="2665284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885E5AF8-1E6A-CCBC-35C8-50B490B4FEF4}"/>
              </a:ext>
            </a:extLst>
          </p:cNvPr>
          <p:cNvSpPr>
            <a:spLocks noGrp="1"/>
          </p:cNvSpPr>
          <p:nvPr>
            <p:ph type="sldNum" sz="quarter" idx="11"/>
          </p:nvPr>
        </p:nvSpPr>
        <p:spPr/>
        <p:txBody>
          <a:bodyPr/>
          <a:lstStyle/>
          <a:p>
            <a:fld id="{E6459DFB-86F3-43FA-8567-2EA6E426AE90}" type="slidenum">
              <a:rPr lang="ja-JP" altLang="en-US" smtClean="0"/>
              <a:pPr/>
              <a:t>17</a:t>
            </a:fld>
            <a:endParaRPr lang="ja-JP" altLang="en-US"/>
          </a:p>
        </p:txBody>
      </p:sp>
      <p:sp>
        <p:nvSpPr>
          <p:cNvPr id="3" name="標題 2">
            <a:extLst>
              <a:ext uri="{FF2B5EF4-FFF2-40B4-BE49-F238E27FC236}">
                <a16:creationId xmlns:a16="http://schemas.microsoft.com/office/drawing/2014/main" id="{3AFFF58F-9D25-215F-7A92-7727D51C5BB7}"/>
              </a:ext>
            </a:extLst>
          </p:cNvPr>
          <p:cNvSpPr>
            <a:spLocks noGrp="1"/>
          </p:cNvSpPr>
          <p:nvPr>
            <p:ph type="title"/>
          </p:nvPr>
        </p:nvSpPr>
        <p:spPr/>
        <p:txBody>
          <a:bodyPr/>
          <a:lstStyle/>
          <a:p>
            <a:r>
              <a:rPr lang="zh-TW" altLang="en-US" b="1" i="0" cap="all" dirty="0">
                <a:effectLst/>
                <a:latin typeface="+mj-lt"/>
                <a:ea typeface="微軟正黑體" panose="020B0604030504040204" pitchFamily="34" charset="-120"/>
              </a:rPr>
              <a:t>什麼是 </a:t>
            </a:r>
            <a:r>
              <a:rPr lang="en-US" altLang="zh-TW" b="1" i="0" cap="all" dirty="0">
                <a:effectLst/>
                <a:latin typeface="+mj-lt"/>
                <a:ea typeface="微軟正黑體" panose="020B0604030504040204" pitchFamily="34" charset="-120"/>
              </a:rPr>
              <a:t>UCI</a:t>
            </a:r>
            <a:r>
              <a:rPr lang="zh-TW" altLang="en-US" b="1" i="0" cap="all" dirty="0">
                <a:effectLst/>
                <a:latin typeface="+mj-lt"/>
                <a:ea typeface="微軟正黑體" panose="020B0604030504040204" pitchFamily="34" charset="-120"/>
              </a:rPr>
              <a:t>？</a:t>
            </a:r>
            <a:endParaRPr lang="zh-TW" altLang="en-US" dirty="0">
              <a:latin typeface="+mj-lt"/>
              <a:ea typeface="微軟正黑體" panose="020B0604030504040204" pitchFamily="34" charset="-120"/>
            </a:endParaRPr>
          </a:p>
        </p:txBody>
      </p:sp>
      <p:sp>
        <p:nvSpPr>
          <p:cNvPr id="5" name="文字方塊 4">
            <a:extLst>
              <a:ext uri="{FF2B5EF4-FFF2-40B4-BE49-F238E27FC236}">
                <a16:creationId xmlns:a16="http://schemas.microsoft.com/office/drawing/2014/main" id="{1F45C03E-284F-184E-DF85-E8C5BE9AB8BA}"/>
              </a:ext>
            </a:extLst>
          </p:cNvPr>
          <p:cNvSpPr txBox="1"/>
          <p:nvPr/>
        </p:nvSpPr>
        <p:spPr>
          <a:xfrm>
            <a:off x="2621297" y="3412578"/>
            <a:ext cx="13042232" cy="2832570"/>
          </a:xfrm>
          <a:prstGeom prst="rect">
            <a:avLst/>
          </a:prstGeom>
          <a:noFill/>
        </p:spPr>
        <p:txBody>
          <a:bodyPr wrap="square">
            <a:spAutoFit/>
          </a:bodyPr>
          <a:lstStyle>
            <a:defPPr>
              <a:defRPr lang="ja-JP"/>
            </a:defPPr>
            <a:lvl1pPr algn="ctr" defTabSz="1562000">
              <a:lnSpc>
                <a:spcPct val="150000"/>
              </a:lnSpc>
              <a:spcAft>
                <a:spcPts val="827"/>
              </a:spcAft>
              <a:defRPr sz="3800"/>
            </a:lvl1pPr>
          </a:lstStyle>
          <a:p>
            <a:r>
              <a:rPr lang="en-US" altLang="zh-TW" dirty="0"/>
              <a:t>Universal Chess Interface</a:t>
            </a:r>
            <a:r>
              <a:rPr lang="zh-TW" altLang="en-US" dirty="0"/>
              <a:t>（簡稱 </a:t>
            </a:r>
            <a:r>
              <a:rPr lang="en-US" altLang="zh-TW" dirty="0"/>
              <a:t>UCI</a:t>
            </a:r>
            <a:r>
              <a:rPr lang="zh-TW" altLang="en-US" dirty="0"/>
              <a:t>）是一種通訊協議，</a:t>
            </a:r>
            <a:endParaRPr lang="en-US" altLang="zh-TW" dirty="0"/>
          </a:p>
          <a:p>
            <a:r>
              <a:rPr lang="zh-TW" altLang="en-US" dirty="0"/>
              <a:t>讓西洋棋軟體和西洋棋引擎能互相溝通，</a:t>
            </a:r>
            <a:endParaRPr lang="en-US" altLang="zh-TW" dirty="0"/>
          </a:p>
          <a:p>
            <a:r>
              <a:rPr lang="zh-TW" altLang="en-US" dirty="0"/>
              <a:t>以便控制棋局進行和分析。</a:t>
            </a:r>
          </a:p>
        </p:txBody>
      </p:sp>
    </p:spTree>
    <p:extLst>
      <p:ext uri="{BB962C8B-B14F-4D97-AF65-F5344CB8AC3E}">
        <p14:creationId xmlns:p14="http://schemas.microsoft.com/office/powerpoint/2010/main" val="102885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656F56E5-E8AA-E1BF-BEDD-BF947145F886}"/>
              </a:ext>
            </a:extLst>
          </p:cNvPr>
          <p:cNvSpPr>
            <a:spLocks noGrp="1"/>
          </p:cNvSpPr>
          <p:nvPr>
            <p:ph type="sldNum" sz="quarter" idx="11"/>
          </p:nvPr>
        </p:nvSpPr>
        <p:spPr/>
        <p:txBody>
          <a:bodyPr/>
          <a:lstStyle/>
          <a:p>
            <a:fld id="{E6459DFB-86F3-43FA-8567-2EA6E426AE90}" type="slidenum">
              <a:rPr lang="ja-JP" altLang="en-US" smtClean="0"/>
              <a:pPr/>
              <a:t>18</a:t>
            </a:fld>
            <a:endParaRPr lang="ja-JP" altLang="en-US"/>
          </a:p>
        </p:txBody>
      </p:sp>
      <p:sp>
        <p:nvSpPr>
          <p:cNvPr id="3" name="標題 2">
            <a:extLst>
              <a:ext uri="{FF2B5EF4-FFF2-40B4-BE49-F238E27FC236}">
                <a16:creationId xmlns:a16="http://schemas.microsoft.com/office/drawing/2014/main" id="{20EB4EE4-7D8A-E730-9961-71999AEFA4C2}"/>
              </a:ext>
            </a:extLst>
          </p:cNvPr>
          <p:cNvSpPr>
            <a:spLocks noGrp="1"/>
          </p:cNvSpPr>
          <p:nvPr>
            <p:ph type="title"/>
          </p:nvPr>
        </p:nvSpPr>
        <p:spPr/>
        <p:txBody>
          <a:bodyPr/>
          <a:lstStyle/>
          <a:p>
            <a:r>
              <a:rPr lang="zh-TW" altLang="en-US" b="1" dirty="0">
                <a:latin typeface="微軟正黑體" panose="020B0604030504040204" pitchFamily="34" charset="-120"/>
                <a:ea typeface="微軟正黑體" panose="020B0604030504040204" pitchFamily="34" charset="-120"/>
              </a:rPr>
              <a:t>棋譜</a:t>
            </a:r>
          </a:p>
        </p:txBody>
      </p:sp>
      <p:pic>
        <p:nvPicPr>
          <p:cNvPr id="2050" name="Picture 2">
            <a:extLst>
              <a:ext uri="{FF2B5EF4-FFF2-40B4-BE49-F238E27FC236}">
                <a16:creationId xmlns:a16="http://schemas.microsoft.com/office/drawing/2014/main" id="{74B912C1-1B07-D598-8D9A-0039908CBC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4694" y="2141125"/>
            <a:ext cx="7662695" cy="7693844"/>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77A4EC62-1750-7A9D-A930-E106EAA2D11A}"/>
              </a:ext>
            </a:extLst>
          </p:cNvPr>
          <p:cNvSpPr txBox="1"/>
          <p:nvPr/>
        </p:nvSpPr>
        <p:spPr>
          <a:xfrm>
            <a:off x="2300456" y="2141125"/>
            <a:ext cx="3689684" cy="3477875"/>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zh-TW" altLang="en-US" sz="4000" dirty="0"/>
              <a:t>白方</a:t>
            </a:r>
            <a:endParaRPr lang="en-US" altLang="zh-TW" sz="4000" dirty="0"/>
          </a:p>
          <a:p>
            <a:pPr marL="1330726" lvl="1" indent="-514350">
              <a:buFont typeface="+mj-lt"/>
              <a:buAutoNum type="arabicPeriod"/>
            </a:pPr>
            <a:r>
              <a:rPr lang="en-US" altLang="zh-TW" sz="4000" dirty="0"/>
              <a:t>e2e4</a:t>
            </a:r>
          </a:p>
          <a:p>
            <a:pPr marL="1330726" lvl="1" indent="-514350">
              <a:buFont typeface="+mj-lt"/>
              <a:buAutoNum type="arabicPeriod"/>
            </a:pPr>
            <a:r>
              <a:rPr lang="en-US" altLang="zh-TW" sz="4000" dirty="0"/>
              <a:t>g1g3</a:t>
            </a:r>
          </a:p>
          <a:p>
            <a:pPr marL="1330726" lvl="1" indent="-514350">
              <a:buFont typeface="+mj-lt"/>
              <a:buAutoNum type="arabicPeriod"/>
            </a:pPr>
            <a:r>
              <a:rPr lang="en-US" altLang="zh-TW" sz="4000" dirty="0"/>
              <a:t>f1b5</a:t>
            </a:r>
          </a:p>
          <a:p>
            <a:pPr marL="1330726" lvl="1" indent="-514350">
              <a:buFont typeface="+mj-lt"/>
              <a:buAutoNum type="arabicPeriod"/>
            </a:pPr>
            <a:r>
              <a:rPr lang="en-US" altLang="zh-TW" sz="4000" dirty="0"/>
              <a:t>….</a:t>
            </a:r>
            <a:endParaRPr lang="zh-TW" altLang="en-US" sz="4000" dirty="0"/>
          </a:p>
        </p:txBody>
      </p:sp>
    </p:spTree>
    <p:extLst>
      <p:ext uri="{BB962C8B-B14F-4D97-AF65-F5344CB8AC3E}">
        <p14:creationId xmlns:p14="http://schemas.microsoft.com/office/powerpoint/2010/main" val="2527441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25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6A99DF8F-A7DA-6F7E-9BBA-2AB4EA6E7B74}"/>
              </a:ext>
            </a:extLst>
          </p:cNvPr>
          <p:cNvSpPr>
            <a:spLocks noGrp="1"/>
          </p:cNvSpPr>
          <p:nvPr>
            <p:ph type="sldNum" sz="quarter" idx="11"/>
          </p:nvPr>
        </p:nvSpPr>
        <p:spPr/>
        <p:txBody>
          <a:bodyPr/>
          <a:lstStyle/>
          <a:p>
            <a:fld id="{E6459DFB-86F3-43FA-8567-2EA6E426AE90}" type="slidenum">
              <a:rPr lang="ja-JP" altLang="en-US" smtClean="0"/>
              <a:pPr/>
              <a:t>19</a:t>
            </a:fld>
            <a:endParaRPr lang="ja-JP" altLang="en-US"/>
          </a:p>
        </p:txBody>
      </p:sp>
      <p:sp>
        <p:nvSpPr>
          <p:cNvPr id="3" name="標題 2">
            <a:extLst>
              <a:ext uri="{FF2B5EF4-FFF2-40B4-BE49-F238E27FC236}">
                <a16:creationId xmlns:a16="http://schemas.microsoft.com/office/drawing/2014/main" id="{38CD0293-1542-F8D8-5680-2AC74B8E7D62}"/>
              </a:ext>
            </a:extLst>
          </p:cNvPr>
          <p:cNvSpPr>
            <a:spLocks noGrp="1"/>
          </p:cNvSpPr>
          <p:nvPr>
            <p:ph type="title"/>
          </p:nvPr>
        </p:nvSpPr>
        <p:spPr/>
        <p:txBody>
          <a:bodyPr vert="horz" lIns="163275" tIns="81638" rIns="163275" bIns="81638" rtlCol="0" anchor="ctr">
            <a:noAutofit/>
          </a:bodyPr>
          <a:lstStyle/>
          <a:p>
            <a:r>
              <a:rPr lang="en-US" altLang="zh-TW" b="1" cap="all" dirty="0" err="1">
                <a:latin typeface="+mj-lt"/>
              </a:rPr>
              <a:t>STockfish</a:t>
            </a:r>
            <a:endParaRPr lang="zh-TW" altLang="en-US" b="1" cap="all" dirty="0">
              <a:latin typeface="+mj-lt"/>
            </a:endParaRPr>
          </a:p>
        </p:txBody>
      </p:sp>
      <p:sp>
        <p:nvSpPr>
          <p:cNvPr id="7" name="文字方塊 6">
            <a:extLst>
              <a:ext uri="{FF2B5EF4-FFF2-40B4-BE49-F238E27FC236}">
                <a16:creationId xmlns:a16="http://schemas.microsoft.com/office/drawing/2014/main" id="{0C169D93-B79E-5CD3-3B57-964C4FADF0A6}"/>
              </a:ext>
            </a:extLst>
          </p:cNvPr>
          <p:cNvSpPr txBox="1"/>
          <p:nvPr/>
        </p:nvSpPr>
        <p:spPr>
          <a:xfrm>
            <a:off x="5966076" y="4223216"/>
            <a:ext cx="6352674" cy="1840568"/>
          </a:xfrm>
          <a:prstGeom prst="rect">
            <a:avLst/>
          </a:prstGeom>
          <a:noFill/>
        </p:spPr>
        <p:txBody>
          <a:bodyPr wrap="square" rtlCol="0">
            <a:spAutoFit/>
          </a:bodyPr>
          <a:lstStyle>
            <a:defPPr>
              <a:defRPr lang="ja-JP"/>
            </a:defPPr>
            <a:lvl1pPr marL="457200" indent="-457200">
              <a:lnSpc>
                <a:spcPct val="150000"/>
              </a:lnSpc>
              <a:buFont typeface="Arial" panose="020B0604020202020204" pitchFamily="34" charset="0"/>
              <a:buChar char="•"/>
              <a:defRPr sz="4000"/>
            </a:lvl1pPr>
            <a:lvl2pPr marL="1273576" lvl="1" indent="-457200">
              <a:lnSpc>
                <a:spcPct val="150000"/>
              </a:lnSpc>
              <a:buFont typeface="Arial" panose="020B0604020202020204" pitchFamily="34" charset="0"/>
              <a:buChar char="•"/>
              <a:defRPr sz="4000"/>
            </a:lvl2pPr>
          </a:lstStyle>
          <a:p>
            <a:r>
              <a:rPr lang="en-US" altLang="zh-TW" dirty="0"/>
              <a:t>What is </a:t>
            </a:r>
            <a:r>
              <a:rPr lang="en-US" altLang="zh-TW" dirty="0" err="1"/>
              <a:t>StockFish</a:t>
            </a:r>
            <a:r>
              <a:rPr lang="zh-TW" altLang="en-US" dirty="0"/>
              <a:t>？</a:t>
            </a:r>
            <a:endParaRPr lang="en-US" altLang="zh-TW" dirty="0"/>
          </a:p>
          <a:p>
            <a:r>
              <a:rPr lang="en-US" altLang="zh-TW" dirty="0"/>
              <a:t>Show case</a:t>
            </a:r>
            <a:endParaRPr lang="zh-TW" altLang="en-US" dirty="0"/>
          </a:p>
        </p:txBody>
      </p:sp>
    </p:spTree>
    <p:extLst>
      <p:ext uri="{BB962C8B-B14F-4D97-AF65-F5344CB8AC3E}">
        <p14:creationId xmlns:p14="http://schemas.microsoft.com/office/powerpoint/2010/main" val="2064374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511797B7-5CE7-8244-B7F7-DEAF7606F2E8}"/>
              </a:ext>
            </a:extLst>
          </p:cNvPr>
          <p:cNvSpPr>
            <a:spLocks noGrp="1"/>
          </p:cNvSpPr>
          <p:nvPr>
            <p:ph type="body" sz="quarter" idx="21"/>
          </p:nvPr>
        </p:nvSpPr>
        <p:spPr>
          <a:xfrm>
            <a:off x="1042793" y="2854158"/>
            <a:ext cx="4389120" cy="720080"/>
          </a:xfrm>
        </p:spPr>
        <p:txBody>
          <a:bodyPr/>
          <a:lstStyle/>
          <a:p>
            <a:r>
              <a:rPr lang="zh-TW" altLang="en-US" sz="3600" b="1" dirty="0">
                <a:latin typeface="微軟正黑體" panose="020B0604030504040204" pitchFamily="34" charset="-120"/>
                <a:ea typeface="微軟正黑體" panose="020B0604030504040204" pitchFamily="34" charset="-120"/>
              </a:rPr>
              <a:t>簡單介紹遊戲引擎！</a:t>
            </a:r>
          </a:p>
        </p:txBody>
      </p:sp>
      <p:sp>
        <p:nvSpPr>
          <p:cNvPr id="3" name="文字版面配置區 2">
            <a:extLst>
              <a:ext uri="{FF2B5EF4-FFF2-40B4-BE49-F238E27FC236}">
                <a16:creationId xmlns:a16="http://schemas.microsoft.com/office/drawing/2014/main" id="{55965D19-0FA3-4FD5-D2C4-8F9DCA5DEF8F}"/>
              </a:ext>
            </a:extLst>
          </p:cNvPr>
          <p:cNvSpPr>
            <a:spLocks noGrp="1"/>
          </p:cNvSpPr>
          <p:nvPr>
            <p:ph type="body" sz="quarter" idx="22"/>
          </p:nvPr>
        </p:nvSpPr>
        <p:spPr/>
        <p:txBody>
          <a:bodyPr/>
          <a:lstStyle/>
          <a:p>
            <a:r>
              <a:rPr lang="zh-TW" altLang="en-US" sz="3600" b="1" dirty="0">
                <a:latin typeface="微軟正黑體" panose="020B0604030504040204" pitchFamily="34" charset="-120"/>
                <a:ea typeface="微軟正黑體" panose="020B0604030504040204" pitchFamily="34" charset="-120"/>
              </a:rPr>
              <a:t>什麼是</a:t>
            </a:r>
            <a:r>
              <a:rPr lang="en-US" altLang="zh-TW" sz="3600" b="1" dirty="0">
                <a:latin typeface="微軟正黑體" panose="020B0604030504040204" pitchFamily="34" charset="-120"/>
                <a:ea typeface="微軟正黑體" panose="020B0604030504040204" pitchFamily="34" charset="-120"/>
              </a:rPr>
              <a:t>SFML</a:t>
            </a:r>
            <a:r>
              <a:rPr lang="zh-TW" altLang="en-US" sz="3600" b="1" dirty="0">
                <a:latin typeface="微軟正黑體" panose="020B0604030504040204" pitchFamily="34" charset="-120"/>
                <a:ea typeface="微軟正黑體" panose="020B0604030504040204" pitchFamily="34" charset="-120"/>
              </a:rPr>
              <a:t>？</a:t>
            </a:r>
          </a:p>
        </p:txBody>
      </p:sp>
      <p:sp>
        <p:nvSpPr>
          <p:cNvPr id="6" name="文字版面配置區 5">
            <a:extLst>
              <a:ext uri="{FF2B5EF4-FFF2-40B4-BE49-F238E27FC236}">
                <a16:creationId xmlns:a16="http://schemas.microsoft.com/office/drawing/2014/main" id="{260F02CD-4AA9-CC4E-7C57-E17DF391D386}"/>
              </a:ext>
            </a:extLst>
          </p:cNvPr>
          <p:cNvSpPr>
            <a:spLocks noGrp="1"/>
          </p:cNvSpPr>
          <p:nvPr>
            <p:ph type="body" sz="quarter" idx="25"/>
          </p:nvPr>
        </p:nvSpPr>
        <p:spPr>
          <a:xfrm>
            <a:off x="13158651" y="1206117"/>
            <a:ext cx="4389120" cy="720080"/>
          </a:xfrm>
        </p:spPr>
        <p:txBody>
          <a:bodyPr/>
          <a:lstStyle/>
          <a:p>
            <a:r>
              <a:rPr lang="zh-TW" altLang="en-US" sz="3600" b="1" dirty="0">
                <a:latin typeface="微軟正黑體" panose="020B0604030504040204" pitchFamily="34" charset="-120"/>
                <a:ea typeface="微軟正黑體" panose="020B0604030504040204" pitchFamily="34" charset="-120"/>
              </a:rPr>
              <a:t>程式碼解說！</a:t>
            </a:r>
          </a:p>
        </p:txBody>
      </p:sp>
      <p:sp>
        <p:nvSpPr>
          <p:cNvPr id="8" name="標題 7">
            <a:extLst>
              <a:ext uri="{FF2B5EF4-FFF2-40B4-BE49-F238E27FC236}">
                <a16:creationId xmlns:a16="http://schemas.microsoft.com/office/drawing/2014/main" id="{E839E147-6FD2-EB0C-BF44-2EB77B9FD4A8}"/>
              </a:ext>
            </a:extLst>
          </p:cNvPr>
          <p:cNvSpPr>
            <a:spLocks noGrp="1"/>
          </p:cNvSpPr>
          <p:nvPr>
            <p:ph type="title"/>
          </p:nvPr>
        </p:nvSpPr>
        <p:spPr/>
        <p:txBody>
          <a:bodyPr/>
          <a:lstStyle/>
          <a:p>
            <a:r>
              <a:rPr lang="zh-TW" altLang="en-US" b="1" dirty="0">
                <a:latin typeface="微軟正黑體" panose="020B0604030504040204" pitchFamily="34" charset="-120"/>
                <a:ea typeface="微軟正黑體" panose="020B0604030504040204" pitchFamily="34" charset="-120"/>
              </a:rPr>
              <a:t>目錄</a:t>
            </a:r>
          </a:p>
        </p:txBody>
      </p:sp>
    </p:spTree>
    <p:extLst>
      <p:ext uri="{BB962C8B-B14F-4D97-AF65-F5344CB8AC3E}">
        <p14:creationId xmlns:p14="http://schemas.microsoft.com/office/powerpoint/2010/main" val="28505065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6A99DF8F-A7DA-6F7E-9BBA-2AB4EA6E7B74}"/>
              </a:ext>
            </a:extLst>
          </p:cNvPr>
          <p:cNvSpPr>
            <a:spLocks noGrp="1"/>
          </p:cNvSpPr>
          <p:nvPr>
            <p:ph type="sldNum" sz="quarter" idx="11"/>
          </p:nvPr>
        </p:nvSpPr>
        <p:spPr/>
        <p:txBody>
          <a:bodyPr/>
          <a:lstStyle/>
          <a:p>
            <a:fld id="{E6459DFB-86F3-43FA-8567-2EA6E426AE90}" type="slidenum">
              <a:rPr lang="ja-JP" altLang="en-US" smtClean="0"/>
              <a:pPr/>
              <a:t>20</a:t>
            </a:fld>
            <a:endParaRPr lang="ja-JP" altLang="en-US"/>
          </a:p>
        </p:txBody>
      </p:sp>
      <p:sp>
        <p:nvSpPr>
          <p:cNvPr id="3" name="標題 2">
            <a:extLst>
              <a:ext uri="{FF2B5EF4-FFF2-40B4-BE49-F238E27FC236}">
                <a16:creationId xmlns:a16="http://schemas.microsoft.com/office/drawing/2014/main" id="{38CD0293-1542-F8D8-5680-2AC74B8E7D62}"/>
              </a:ext>
            </a:extLst>
          </p:cNvPr>
          <p:cNvSpPr>
            <a:spLocks noGrp="1"/>
          </p:cNvSpPr>
          <p:nvPr>
            <p:ph type="title"/>
          </p:nvPr>
        </p:nvSpPr>
        <p:spPr/>
        <p:txBody>
          <a:bodyPr vert="horz" lIns="163275" tIns="81638" rIns="163275" bIns="81638" rtlCol="0" anchor="ctr">
            <a:noAutofit/>
          </a:bodyPr>
          <a:lstStyle/>
          <a:p>
            <a:r>
              <a:rPr lang="en-US" altLang="zh-TW" b="1" cap="all" dirty="0" err="1">
                <a:latin typeface="+mj-lt"/>
              </a:rPr>
              <a:t>STockfish</a:t>
            </a:r>
            <a:endParaRPr lang="zh-TW" altLang="en-US" b="1" cap="all" dirty="0">
              <a:latin typeface="+mj-lt"/>
            </a:endParaRPr>
          </a:p>
        </p:txBody>
      </p:sp>
      <p:sp>
        <p:nvSpPr>
          <p:cNvPr id="6" name="文字方塊 5">
            <a:extLst>
              <a:ext uri="{FF2B5EF4-FFF2-40B4-BE49-F238E27FC236}">
                <a16:creationId xmlns:a16="http://schemas.microsoft.com/office/drawing/2014/main" id="{A29C9160-B6A9-76DF-B6F4-02394A689F35}"/>
              </a:ext>
            </a:extLst>
          </p:cNvPr>
          <p:cNvSpPr txBox="1"/>
          <p:nvPr/>
        </p:nvSpPr>
        <p:spPr>
          <a:xfrm>
            <a:off x="0" y="2643572"/>
            <a:ext cx="9323109" cy="4570472"/>
          </a:xfrm>
          <a:prstGeom prst="rect">
            <a:avLst/>
          </a:prstGeom>
          <a:noFill/>
        </p:spPr>
        <p:txBody>
          <a:bodyPr wrap="square" lIns="137151" tIns="68575" rIns="137151" bIns="68575">
            <a:spAutoFit/>
          </a:bodyPr>
          <a:lstStyle/>
          <a:p>
            <a:pPr>
              <a:lnSpc>
                <a:spcPct val="150000"/>
              </a:lnSpc>
            </a:pPr>
            <a:r>
              <a:rPr lang="en-US" altLang="zh-TW" dirty="0"/>
              <a:t>Stockfish </a:t>
            </a:r>
            <a:r>
              <a:rPr lang="zh-TW" altLang="en-US" dirty="0"/>
              <a:t>是世界上最強大的國際西洋棋引擎，用 </a:t>
            </a:r>
            <a:r>
              <a:rPr lang="en-US" altLang="zh-TW" dirty="0"/>
              <a:t>C++ </a:t>
            </a:r>
            <a:r>
              <a:rPr lang="zh-TW" altLang="en-US" dirty="0"/>
              <a:t>語言編寫，並且完全開源，讓大家可以自行引入操作。</a:t>
            </a:r>
            <a:endParaRPr lang="en-US" altLang="zh-TW" dirty="0"/>
          </a:p>
          <a:p>
            <a:pPr>
              <a:lnSpc>
                <a:spcPct val="150000"/>
              </a:lnSpc>
            </a:pPr>
            <a:r>
              <a:rPr lang="zh-TW" altLang="en-US" dirty="0"/>
              <a:t>我們使用這個西洋棋引擎來幫助我們實現自動化下棋，透過設定，當我們按下空白鍵時，</a:t>
            </a:r>
            <a:r>
              <a:rPr lang="en-US" altLang="zh-TW" dirty="0"/>
              <a:t>STOCKFISH</a:t>
            </a:r>
            <a:r>
              <a:rPr lang="zh-TW" altLang="en-US" dirty="0"/>
              <a:t>變會思考</a:t>
            </a:r>
            <a:r>
              <a:rPr lang="en-US" altLang="zh-TW" dirty="0"/>
              <a:t>0.5</a:t>
            </a:r>
            <a:r>
              <a:rPr lang="zh-TW" altLang="en-US" dirty="0"/>
              <a:t>秒然後走出下一步。</a:t>
            </a:r>
          </a:p>
        </p:txBody>
      </p:sp>
      <p:sp>
        <p:nvSpPr>
          <p:cNvPr id="5" name="文字方塊 4">
            <a:extLst>
              <a:ext uri="{FF2B5EF4-FFF2-40B4-BE49-F238E27FC236}">
                <a16:creationId xmlns:a16="http://schemas.microsoft.com/office/drawing/2014/main" id="{91CA445B-CBEC-26CF-0A6F-FA818D8BA440}"/>
              </a:ext>
            </a:extLst>
          </p:cNvPr>
          <p:cNvSpPr txBox="1"/>
          <p:nvPr/>
        </p:nvSpPr>
        <p:spPr>
          <a:xfrm>
            <a:off x="9323109" y="3211249"/>
            <a:ext cx="8569408" cy="954107"/>
          </a:xfrm>
          <a:prstGeom prst="rect">
            <a:avLst/>
          </a:prstGeom>
          <a:solidFill>
            <a:schemeClr val="bg1"/>
          </a:solidFill>
        </p:spPr>
        <p:txBody>
          <a:bodyPr wrap="square">
            <a:spAutoFit/>
          </a:bodyPr>
          <a:lstStyle/>
          <a:p>
            <a:r>
              <a:rPr lang="en-US" altLang="zh-TW" sz="2800" b="0" i="1" dirty="0">
                <a:solidFill>
                  <a:srgbClr val="A0A1A7"/>
                </a:solidFill>
                <a:effectLst/>
                <a:latin typeface="Consolas" panose="020B0609020204030204" pitchFamily="49" charset="0"/>
              </a:rPr>
              <a:t>// </a:t>
            </a:r>
            <a:r>
              <a:rPr lang="zh-TW" altLang="en-US" sz="2800" b="0" i="1" dirty="0">
                <a:solidFill>
                  <a:srgbClr val="A0A1A7"/>
                </a:solidFill>
                <a:effectLst/>
                <a:latin typeface="Consolas" panose="020B0609020204030204" pitchFamily="49" charset="0"/>
              </a:rPr>
              <a:t>連接西洋棋引擎（定義在 </a:t>
            </a:r>
            <a:r>
              <a:rPr lang="en-US" altLang="zh-TW" sz="2800" b="0" i="1" dirty="0">
                <a:solidFill>
                  <a:srgbClr val="A0A1A7"/>
                </a:solidFill>
                <a:effectLst/>
                <a:latin typeface="Consolas" panose="020B0609020204030204" pitchFamily="49" charset="0"/>
              </a:rPr>
              <a:t>Connector.hpp</a:t>
            </a:r>
            <a:r>
              <a:rPr lang="zh-TW" altLang="en-US" sz="2800" b="0" i="1" dirty="0">
                <a:solidFill>
                  <a:srgbClr val="A0A1A7"/>
                </a:solidFill>
                <a:effectLst/>
                <a:latin typeface="Consolas" panose="020B0609020204030204" pitchFamily="49" charset="0"/>
              </a:rPr>
              <a:t>）</a:t>
            </a:r>
            <a:endParaRPr lang="en-US" altLang="zh-TW" sz="2800" b="0" dirty="0">
              <a:solidFill>
                <a:srgbClr val="383A42"/>
              </a:solidFill>
              <a:effectLst/>
              <a:latin typeface="Consolas" panose="020B0609020204030204" pitchFamily="49" charset="0"/>
            </a:endParaRPr>
          </a:p>
          <a:p>
            <a:r>
              <a:rPr lang="en-US" altLang="zh-TW" sz="2800" b="0" dirty="0" err="1">
                <a:solidFill>
                  <a:srgbClr val="4078F2"/>
                </a:solidFill>
                <a:effectLst/>
                <a:latin typeface="Consolas" panose="020B0609020204030204" pitchFamily="49" charset="0"/>
              </a:rPr>
              <a:t>ConnectToEngine</a:t>
            </a:r>
            <a:r>
              <a:rPr lang="en-US" altLang="zh-TW" sz="2800" b="0" dirty="0">
                <a:solidFill>
                  <a:srgbClr val="383A42"/>
                </a:solidFill>
                <a:effectLst/>
                <a:latin typeface="Consolas" panose="020B0609020204030204" pitchFamily="49" charset="0"/>
              </a:rPr>
              <a:t>();</a:t>
            </a:r>
          </a:p>
        </p:txBody>
      </p:sp>
      <p:sp>
        <p:nvSpPr>
          <p:cNvPr id="9" name="文字方塊 8">
            <a:extLst>
              <a:ext uri="{FF2B5EF4-FFF2-40B4-BE49-F238E27FC236}">
                <a16:creationId xmlns:a16="http://schemas.microsoft.com/office/drawing/2014/main" id="{95385EDC-3A92-478F-73C8-1036BA3804EE}"/>
              </a:ext>
            </a:extLst>
          </p:cNvPr>
          <p:cNvSpPr txBox="1"/>
          <p:nvPr/>
        </p:nvSpPr>
        <p:spPr>
          <a:xfrm>
            <a:off x="9323109" y="4165356"/>
            <a:ext cx="8569408" cy="3970318"/>
          </a:xfrm>
          <a:prstGeom prst="rect">
            <a:avLst/>
          </a:prstGeom>
          <a:solidFill>
            <a:schemeClr val="bg1"/>
          </a:solidFill>
        </p:spPr>
        <p:txBody>
          <a:bodyPr wrap="square">
            <a:spAutoFit/>
          </a:bodyPr>
          <a:lstStyle/>
          <a:p>
            <a:r>
              <a:rPr lang="en-US" altLang="zh-TW" sz="2800" b="0" i="1" dirty="0">
                <a:solidFill>
                  <a:srgbClr val="A0A1A7"/>
                </a:solidFill>
                <a:effectLst/>
                <a:latin typeface="Consolas" panose="020B0609020204030204" pitchFamily="49" charset="0"/>
              </a:rPr>
              <a:t>// </a:t>
            </a:r>
            <a:r>
              <a:rPr lang="zh-TW" altLang="en-US" sz="2800" b="0" i="1" dirty="0">
                <a:solidFill>
                  <a:srgbClr val="A0A1A7"/>
                </a:solidFill>
                <a:effectLst/>
                <a:latin typeface="Consolas" panose="020B0609020204030204" pitchFamily="49" charset="0"/>
              </a:rPr>
              <a:t>讓 </a:t>
            </a:r>
            <a:r>
              <a:rPr lang="en-US" altLang="zh-TW" sz="2800" b="0" i="1" dirty="0">
                <a:solidFill>
                  <a:srgbClr val="A0A1A7"/>
                </a:solidFill>
                <a:effectLst/>
                <a:latin typeface="Consolas" panose="020B0609020204030204" pitchFamily="49" charset="0"/>
              </a:rPr>
              <a:t>Stockfish </a:t>
            </a:r>
            <a:r>
              <a:rPr lang="zh-TW" altLang="en-US" sz="2800" b="0" i="1" dirty="0">
                <a:solidFill>
                  <a:srgbClr val="A0A1A7"/>
                </a:solidFill>
                <a:effectLst/>
                <a:latin typeface="Consolas" panose="020B0609020204030204" pitchFamily="49" charset="0"/>
              </a:rPr>
              <a:t>幫你動下一步</a:t>
            </a:r>
            <a:endParaRPr lang="zh-TW" altLang="en-US" sz="2800" b="0" dirty="0">
              <a:solidFill>
                <a:srgbClr val="383A42"/>
              </a:solidFill>
              <a:effectLst/>
              <a:latin typeface="Consolas" panose="020B0609020204030204" pitchFamily="49" charset="0"/>
            </a:endParaRPr>
          </a:p>
          <a:p>
            <a:r>
              <a:rPr lang="en-US" altLang="zh-TW" sz="2800" b="0" dirty="0">
                <a:solidFill>
                  <a:srgbClr val="A626A4"/>
                </a:solidFill>
                <a:effectLst/>
                <a:latin typeface="Consolas" panose="020B0609020204030204" pitchFamily="49" charset="0"/>
              </a:rPr>
              <a:t>if</a:t>
            </a:r>
            <a:r>
              <a:rPr lang="en-US" altLang="zh-TW" sz="2800" b="0" dirty="0">
                <a:solidFill>
                  <a:srgbClr val="383A42"/>
                </a:solidFill>
                <a:effectLst/>
                <a:latin typeface="Consolas" panose="020B0609020204030204" pitchFamily="49" charset="0"/>
              </a:rPr>
              <a:t> (Keyboard::</a:t>
            </a:r>
            <a:r>
              <a:rPr lang="en-US" altLang="zh-TW" sz="2800" b="0" dirty="0" err="1">
                <a:solidFill>
                  <a:srgbClr val="4078F2"/>
                </a:solidFill>
                <a:effectLst/>
                <a:latin typeface="Consolas" panose="020B0609020204030204" pitchFamily="49" charset="0"/>
              </a:rPr>
              <a:t>isKeyPressed</a:t>
            </a:r>
            <a:r>
              <a:rPr lang="en-US" altLang="zh-TW" sz="2800" b="0" dirty="0">
                <a:solidFill>
                  <a:srgbClr val="383A42"/>
                </a:solidFill>
                <a:effectLst/>
                <a:latin typeface="Consolas" panose="020B0609020204030204" pitchFamily="49" charset="0"/>
              </a:rPr>
              <a:t>(Keyboard::Space))</a:t>
            </a:r>
          </a:p>
          <a:p>
            <a:r>
              <a:rPr lang="en-US" altLang="zh-TW" sz="2800" b="0" dirty="0">
                <a:solidFill>
                  <a:srgbClr val="383A42"/>
                </a:solidFill>
                <a:effectLst/>
                <a:latin typeface="Consolas" panose="020B0609020204030204" pitchFamily="49" charset="0"/>
              </a:rPr>
              <a:t>{</a:t>
            </a:r>
          </a:p>
          <a:p>
            <a:r>
              <a:rPr lang="en-US" altLang="zh-TW" sz="2800" b="0" i="1" dirty="0">
                <a:solidFill>
                  <a:srgbClr val="A0A1A7"/>
                </a:solidFill>
                <a:effectLst/>
                <a:latin typeface="Consolas" panose="020B0609020204030204" pitchFamily="49" charset="0"/>
              </a:rPr>
              <a:t>    // </a:t>
            </a:r>
            <a:r>
              <a:rPr lang="zh-TW" altLang="en-US" sz="2800" b="0" i="1" dirty="0">
                <a:solidFill>
                  <a:srgbClr val="A0A1A7"/>
                </a:solidFill>
                <a:effectLst/>
                <a:latin typeface="Consolas" panose="020B0609020204030204" pitchFamily="49" charset="0"/>
              </a:rPr>
              <a:t>根據目前 </a:t>
            </a:r>
            <a:r>
              <a:rPr lang="en-US" altLang="zh-TW" sz="2800" b="0" i="1" dirty="0">
                <a:solidFill>
                  <a:srgbClr val="A0A1A7"/>
                </a:solidFill>
                <a:effectLst/>
                <a:latin typeface="Consolas" panose="020B0609020204030204" pitchFamily="49" charset="0"/>
              </a:rPr>
              <a:t>position </a:t>
            </a:r>
            <a:r>
              <a:rPr lang="zh-TW" altLang="en-US" sz="2800" b="0" i="1" dirty="0">
                <a:solidFill>
                  <a:srgbClr val="A0A1A7"/>
                </a:solidFill>
                <a:effectLst/>
                <a:latin typeface="Consolas" panose="020B0609020204030204" pitchFamily="49" charset="0"/>
              </a:rPr>
              <a:t>產生下一步</a:t>
            </a:r>
            <a:endParaRPr lang="zh-TW" altLang="en-US" sz="2800" b="0" dirty="0">
              <a:solidFill>
                <a:srgbClr val="383A42"/>
              </a:solidFill>
              <a:effectLst/>
              <a:latin typeface="Consolas" panose="020B0609020204030204" pitchFamily="49" charset="0"/>
            </a:endParaRPr>
          </a:p>
          <a:p>
            <a:r>
              <a:rPr lang="zh-TW" altLang="en-US" sz="2800" b="0" dirty="0">
                <a:solidFill>
                  <a:srgbClr val="383A42"/>
                </a:solidFill>
                <a:effectLst/>
                <a:latin typeface="Consolas" panose="020B0609020204030204" pitchFamily="49" charset="0"/>
              </a:rPr>
              <a:t>    </a:t>
            </a:r>
            <a:r>
              <a:rPr lang="en-US" altLang="zh-TW" sz="2800" b="0" dirty="0">
                <a:solidFill>
                  <a:srgbClr val="383A42"/>
                </a:solidFill>
                <a:effectLst/>
                <a:latin typeface="Consolas" panose="020B0609020204030204" pitchFamily="49" charset="0"/>
              </a:rPr>
              <a:t>str </a:t>
            </a:r>
            <a:r>
              <a:rPr lang="en-US" altLang="zh-TW" sz="2800" b="0" dirty="0">
                <a:solidFill>
                  <a:srgbClr val="A626A4"/>
                </a:solidFill>
                <a:effectLst/>
                <a:latin typeface="Consolas" panose="020B0609020204030204" pitchFamily="49" charset="0"/>
              </a:rPr>
              <a:t>=</a:t>
            </a:r>
            <a:r>
              <a:rPr lang="en-US" altLang="zh-TW" sz="2800" b="0" dirty="0">
                <a:solidFill>
                  <a:srgbClr val="383A42"/>
                </a:solidFill>
                <a:effectLst/>
                <a:latin typeface="Consolas" panose="020B0609020204030204" pitchFamily="49" charset="0"/>
              </a:rPr>
              <a:t> </a:t>
            </a:r>
            <a:r>
              <a:rPr lang="en-US" altLang="zh-TW" sz="2800" b="0" dirty="0" err="1">
                <a:solidFill>
                  <a:srgbClr val="4078F2"/>
                </a:solidFill>
                <a:effectLst/>
                <a:latin typeface="Consolas" panose="020B0609020204030204" pitchFamily="49" charset="0"/>
              </a:rPr>
              <a:t>getNextMove</a:t>
            </a:r>
            <a:r>
              <a:rPr lang="en-US" altLang="zh-TW" sz="2800" b="0" dirty="0">
                <a:solidFill>
                  <a:srgbClr val="383A42"/>
                </a:solidFill>
                <a:effectLst/>
                <a:latin typeface="Consolas" panose="020B0609020204030204" pitchFamily="49" charset="0"/>
              </a:rPr>
              <a:t>(position);</a:t>
            </a:r>
          </a:p>
          <a:p>
            <a:r>
              <a:rPr lang="en-US" altLang="zh-TW" sz="2800" b="0" dirty="0">
                <a:solidFill>
                  <a:srgbClr val="383A42"/>
                </a:solidFill>
                <a:effectLst/>
                <a:latin typeface="Consolas" panose="020B0609020204030204" pitchFamily="49" charset="0"/>
              </a:rPr>
              <a:t>    </a:t>
            </a:r>
            <a:r>
              <a:rPr lang="en-US" altLang="zh-TW" sz="2800" b="0" dirty="0" err="1">
                <a:solidFill>
                  <a:srgbClr val="383A42"/>
                </a:solidFill>
                <a:effectLst/>
                <a:latin typeface="Consolas" panose="020B0609020204030204" pitchFamily="49" charset="0"/>
              </a:rPr>
              <a:t>cout</a:t>
            </a:r>
            <a:r>
              <a:rPr lang="en-US" altLang="zh-TW" sz="2800" b="0" dirty="0">
                <a:solidFill>
                  <a:srgbClr val="383A42"/>
                </a:solidFill>
                <a:effectLst/>
                <a:latin typeface="Consolas" panose="020B0609020204030204" pitchFamily="49" charset="0"/>
              </a:rPr>
              <a:t> </a:t>
            </a:r>
            <a:r>
              <a:rPr lang="en-US" altLang="zh-TW" sz="2800" b="0" dirty="0">
                <a:solidFill>
                  <a:srgbClr val="A626A4"/>
                </a:solidFill>
                <a:effectLst/>
                <a:latin typeface="Consolas" panose="020B0609020204030204" pitchFamily="49" charset="0"/>
              </a:rPr>
              <a:t>&lt;&lt;</a:t>
            </a:r>
            <a:r>
              <a:rPr lang="en-US" altLang="zh-TW" sz="2800" b="0" dirty="0">
                <a:solidFill>
                  <a:srgbClr val="383A42"/>
                </a:solidFill>
                <a:effectLst/>
                <a:latin typeface="Consolas" panose="020B0609020204030204" pitchFamily="49" charset="0"/>
              </a:rPr>
              <a:t> </a:t>
            </a:r>
            <a:r>
              <a:rPr lang="en-US" altLang="zh-TW" sz="2800" b="0" dirty="0">
                <a:solidFill>
                  <a:srgbClr val="50A14F"/>
                </a:solidFill>
                <a:effectLst/>
                <a:latin typeface="Consolas" panose="020B0609020204030204" pitchFamily="49" charset="0"/>
              </a:rPr>
              <a:t>"Move: "</a:t>
            </a:r>
            <a:r>
              <a:rPr lang="en-US" altLang="zh-TW" sz="2800" b="0" dirty="0">
                <a:solidFill>
                  <a:srgbClr val="383A42"/>
                </a:solidFill>
                <a:effectLst/>
                <a:latin typeface="Consolas" panose="020B0609020204030204" pitchFamily="49" charset="0"/>
              </a:rPr>
              <a:t> </a:t>
            </a:r>
            <a:r>
              <a:rPr lang="en-US" altLang="zh-TW" sz="2800" b="0" dirty="0">
                <a:solidFill>
                  <a:srgbClr val="A626A4"/>
                </a:solidFill>
                <a:effectLst/>
                <a:latin typeface="Consolas" panose="020B0609020204030204" pitchFamily="49" charset="0"/>
              </a:rPr>
              <a:t>&lt;&lt;</a:t>
            </a:r>
            <a:r>
              <a:rPr lang="en-US" altLang="zh-TW" sz="2800" b="0" dirty="0">
                <a:solidFill>
                  <a:srgbClr val="383A42"/>
                </a:solidFill>
                <a:effectLst/>
                <a:latin typeface="Consolas" panose="020B0609020204030204" pitchFamily="49" charset="0"/>
              </a:rPr>
              <a:t> str </a:t>
            </a:r>
            <a:r>
              <a:rPr lang="en-US" altLang="zh-TW" sz="2800" b="0" dirty="0">
                <a:solidFill>
                  <a:srgbClr val="A626A4"/>
                </a:solidFill>
                <a:effectLst/>
                <a:latin typeface="Consolas" panose="020B0609020204030204" pitchFamily="49" charset="0"/>
              </a:rPr>
              <a:t>&lt;&lt;</a:t>
            </a:r>
            <a:r>
              <a:rPr lang="en-US" altLang="zh-TW" sz="2800" b="0" dirty="0">
                <a:solidFill>
                  <a:srgbClr val="383A42"/>
                </a:solidFill>
                <a:effectLst/>
                <a:latin typeface="Consolas" panose="020B0609020204030204" pitchFamily="49" charset="0"/>
              </a:rPr>
              <a:t> </a:t>
            </a:r>
            <a:r>
              <a:rPr lang="en-US" altLang="zh-TW" sz="2800" b="0" dirty="0" err="1">
                <a:solidFill>
                  <a:srgbClr val="383A42"/>
                </a:solidFill>
                <a:effectLst/>
                <a:latin typeface="Consolas" panose="020B0609020204030204" pitchFamily="49" charset="0"/>
              </a:rPr>
              <a:t>endl</a:t>
            </a:r>
            <a:r>
              <a:rPr lang="en-US" altLang="zh-TW" sz="2800" b="0" dirty="0">
                <a:solidFill>
                  <a:srgbClr val="383A42"/>
                </a:solidFill>
                <a:effectLst/>
                <a:latin typeface="Consolas" panose="020B0609020204030204" pitchFamily="49" charset="0"/>
              </a:rPr>
              <a:t>;</a:t>
            </a:r>
          </a:p>
          <a:p>
            <a:r>
              <a:rPr lang="en-US" altLang="zh-TW" sz="2800" b="0" dirty="0">
                <a:solidFill>
                  <a:srgbClr val="383A42"/>
                </a:solidFill>
                <a:effectLst/>
                <a:latin typeface="Consolas" panose="020B0609020204030204" pitchFamily="49" charset="0"/>
              </a:rPr>
              <a:t>    ...</a:t>
            </a:r>
          </a:p>
          <a:p>
            <a:r>
              <a:rPr lang="en-US" altLang="zh-TW" sz="2800" b="0" i="0" dirty="0">
                <a:solidFill>
                  <a:srgbClr val="4D4D4C"/>
                </a:solidFill>
                <a:effectLst/>
                <a:latin typeface="Consolas" panose="020B0609020204030204" pitchFamily="49" charset="0"/>
              </a:rPr>
              <a:t>}</a:t>
            </a:r>
            <a:endParaRPr lang="en-US" altLang="zh-TW" sz="2800" b="0" dirty="0">
              <a:solidFill>
                <a:srgbClr val="383A42"/>
              </a:solidFill>
              <a:effectLst/>
              <a:latin typeface="Consolas" panose="020B0609020204030204" pitchFamily="49" charset="0"/>
            </a:endParaRPr>
          </a:p>
        </p:txBody>
      </p:sp>
      <p:sp>
        <p:nvSpPr>
          <p:cNvPr id="12" name="文字方塊 11">
            <a:extLst>
              <a:ext uri="{FF2B5EF4-FFF2-40B4-BE49-F238E27FC236}">
                <a16:creationId xmlns:a16="http://schemas.microsoft.com/office/drawing/2014/main" id="{D3BAF488-3BF1-74BF-83BC-252A96064B8B}"/>
              </a:ext>
            </a:extLst>
          </p:cNvPr>
          <p:cNvSpPr txBox="1"/>
          <p:nvPr/>
        </p:nvSpPr>
        <p:spPr>
          <a:xfrm>
            <a:off x="9323109" y="7714544"/>
            <a:ext cx="8569408" cy="954107"/>
          </a:xfrm>
          <a:prstGeom prst="rect">
            <a:avLst/>
          </a:prstGeom>
          <a:solidFill>
            <a:schemeClr val="bg1"/>
          </a:solidFill>
        </p:spPr>
        <p:txBody>
          <a:bodyPr wrap="square">
            <a:spAutoFit/>
          </a:bodyPr>
          <a:lstStyle/>
          <a:p>
            <a:r>
              <a:rPr lang="en-US" altLang="zh-TW" sz="2800" b="0" i="1" dirty="0">
                <a:solidFill>
                  <a:srgbClr val="A0A1A7"/>
                </a:solidFill>
                <a:effectLst/>
                <a:latin typeface="Consolas" panose="020B0609020204030204" pitchFamily="49" charset="0"/>
              </a:rPr>
              <a:t>// </a:t>
            </a:r>
            <a:r>
              <a:rPr lang="zh-TW" altLang="en-US" sz="2800" b="0" i="1" dirty="0">
                <a:solidFill>
                  <a:srgbClr val="A0A1A7"/>
                </a:solidFill>
                <a:effectLst/>
                <a:latin typeface="Consolas" panose="020B0609020204030204" pitchFamily="49" charset="0"/>
              </a:rPr>
              <a:t>關閉與西洋棋引擎的連結</a:t>
            </a:r>
            <a:endParaRPr lang="zh-TW" altLang="en-US" sz="2800" b="0" dirty="0">
              <a:solidFill>
                <a:srgbClr val="383A42"/>
              </a:solidFill>
              <a:effectLst/>
              <a:latin typeface="Consolas" panose="020B0609020204030204" pitchFamily="49" charset="0"/>
            </a:endParaRPr>
          </a:p>
          <a:p>
            <a:r>
              <a:rPr lang="en-US" altLang="zh-TW" sz="2800" b="0" dirty="0" err="1">
                <a:solidFill>
                  <a:srgbClr val="4078F2"/>
                </a:solidFill>
                <a:effectLst/>
                <a:latin typeface="Consolas" panose="020B0609020204030204" pitchFamily="49" charset="0"/>
              </a:rPr>
              <a:t>CloseConnection</a:t>
            </a:r>
            <a:r>
              <a:rPr lang="en-US" altLang="zh-TW" sz="2800" b="0" dirty="0">
                <a:solidFill>
                  <a:srgbClr val="383A42"/>
                </a:solidFill>
                <a:effectLst/>
                <a:latin typeface="Consolas" panose="020B0609020204030204" pitchFamily="49" charset="0"/>
              </a:rPr>
              <a:t>();</a:t>
            </a:r>
          </a:p>
        </p:txBody>
      </p:sp>
    </p:spTree>
    <p:extLst>
      <p:ext uri="{BB962C8B-B14F-4D97-AF65-F5344CB8AC3E}">
        <p14:creationId xmlns:p14="http://schemas.microsoft.com/office/powerpoint/2010/main" val="139381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86AD8D54-6AFF-F8D1-35C2-4C5FEB86C781}"/>
              </a:ext>
            </a:extLst>
          </p:cNvPr>
          <p:cNvSpPr>
            <a:spLocks noGrp="1"/>
          </p:cNvSpPr>
          <p:nvPr>
            <p:ph type="sldNum" sz="quarter" idx="4294967295"/>
          </p:nvPr>
        </p:nvSpPr>
        <p:spPr>
          <a:xfrm>
            <a:off x="17206913" y="9432925"/>
            <a:ext cx="1079500" cy="547688"/>
          </a:xfrm>
          <a:prstGeom prst="rect">
            <a:avLst/>
          </a:prstGeom>
        </p:spPr>
        <p:txBody>
          <a:bodyPr/>
          <a:lstStyle/>
          <a:p>
            <a:fld id="{E6459DFB-86F3-43FA-8567-2EA6E426AE90}" type="slidenum">
              <a:rPr lang="ja-JP" altLang="en-US" smtClean="0"/>
              <a:pPr/>
              <a:t>21</a:t>
            </a:fld>
            <a:endParaRPr lang="ja-JP" altLang="en-US"/>
          </a:p>
        </p:txBody>
      </p:sp>
      <p:pic>
        <p:nvPicPr>
          <p:cNvPr id="4" name="chess">
            <a:hlinkClick r:id="" action="ppaction://media"/>
            <a:extLst>
              <a:ext uri="{FF2B5EF4-FFF2-40B4-BE49-F238E27FC236}">
                <a16:creationId xmlns:a16="http://schemas.microsoft.com/office/drawing/2014/main" id="{4EB1EDDF-9B8B-CC42-6CD5-84AFBD89F62F}"/>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1369721" y="513704"/>
            <a:ext cx="15546970" cy="9259592"/>
          </a:xfrm>
          <a:prstGeom prst="rect">
            <a:avLst/>
          </a:prstGeom>
        </p:spPr>
      </p:pic>
      <p:pic>
        <p:nvPicPr>
          <p:cNvPr id="3" name="Audio 2">
            <a:hlinkClick r:id="" action="ppaction://media"/>
            <a:extLst>
              <a:ext uri="{FF2B5EF4-FFF2-40B4-BE49-F238E27FC236}">
                <a16:creationId xmlns:a16="http://schemas.microsoft.com/office/drawing/2014/main" id="{048FCBEE-B0D7-2AF2-3665-E869CE2F3DC7}"/>
              </a:ext>
            </a:extLst>
          </p:cNvPr>
          <p:cNvPicPr>
            <a:picLocks noChangeAspect="1"/>
          </p:cNvPicPr>
          <p:nvPr>
            <a:audioFile r:link="rId5"/>
            <p:extLst>
              <p:ext uri="{DAA4B4D4-6D71-4841-9C94-3DE7FCFB9230}">
                <p14:media xmlns:p14="http://schemas.microsoft.com/office/powerpoint/2010/main" r:embed="rId4"/>
              </p:ext>
            </p:extLst>
          </p:nvPr>
        </p:nvPicPr>
        <p:blipFill>
          <a:blip r:embed="rId8"/>
          <a:stretch>
            <a:fillRect/>
          </a:stretch>
        </p:blipFill>
        <p:spPr>
          <a:xfrm>
            <a:off x="17257713" y="9258300"/>
            <a:ext cx="812800" cy="812800"/>
          </a:xfrm>
          <a:prstGeom prst="rect">
            <a:avLst/>
          </a:prstGeom>
        </p:spPr>
      </p:pic>
    </p:spTree>
    <p:custDataLst>
      <p:tags r:id="rId1"/>
    </p:custDataLst>
    <p:extLst>
      <p:ext uri="{BB962C8B-B14F-4D97-AF65-F5344CB8AC3E}">
        <p14:creationId xmlns:p14="http://schemas.microsoft.com/office/powerpoint/2010/main" val="1224743365"/>
      </p:ext>
    </p:extLst>
  </p:cSld>
  <p:clrMapOvr>
    <a:masterClrMapping/>
  </p:clrMapOvr>
  <mc:AlternateContent xmlns:mc="http://schemas.openxmlformats.org/markup-compatibility/2006" xmlns:p14="http://schemas.microsoft.com/office/powerpoint/2010/main">
    <mc:Choice Requires="p14">
      <p:transition spd="slow" p14:dur="2000" advTm="12117"/>
    </mc:Choice>
    <mc:Fallback xmlns="">
      <p:transition spd="slow" advTm="121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66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audio isNarration="1">
              <p:cMediaNode vol="80000" showWhenStopped="0">
                <p:cTn id="17"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4123" objId="4"/>
        <p14:stopEvt time="12089" objId="4"/>
      </p14:showEvt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6A5136B2-13F5-91D4-C61E-9E4670DAFB44}"/>
              </a:ext>
            </a:extLst>
          </p:cNvPr>
          <p:cNvSpPr>
            <a:spLocks noGrp="1"/>
          </p:cNvSpPr>
          <p:nvPr>
            <p:ph type="sldNum" sz="quarter" idx="11"/>
          </p:nvPr>
        </p:nvSpPr>
        <p:spPr/>
        <p:txBody>
          <a:bodyPr/>
          <a:lstStyle/>
          <a:p>
            <a:fld id="{E6459DFB-86F3-43FA-8567-2EA6E426AE90}" type="slidenum">
              <a:rPr lang="ja-JP" altLang="en-US" smtClean="0"/>
              <a:pPr/>
              <a:t>22</a:t>
            </a:fld>
            <a:endParaRPr lang="ja-JP" altLang="en-US"/>
          </a:p>
        </p:txBody>
      </p:sp>
      <p:sp>
        <p:nvSpPr>
          <p:cNvPr id="3" name="標題 2">
            <a:extLst>
              <a:ext uri="{FF2B5EF4-FFF2-40B4-BE49-F238E27FC236}">
                <a16:creationId xmlns:a16="http://schemas.microsoft.com/office/drawing/2014/main" id="{EF4700E2-D0DA-5E2B-F85C-AB95AC183967}"/>
              </a:ext>
            </a:extLst>
          </p:cNvPr>
          <p:cNvSpPr>
            <a:spLocks noGrp="1"/>
          </p:cNvSpPr>
          <p:nvPr>
            <p:ph type="title"/>
          </p:nvPr>
        </p:nvSpPr>
        <p:spPr/>
        <p:txBody>
          <a:bodyPr vert="horz" lIns="163275" tIns="81638" rIns="163275" bIns="81638" rtlCol="0" anchor="ctr">
            <a:noAutofit/>
          </a:bodyPr>
          <a:lstStyle/>
          <a:p>
            <a:r>
              <a:rPr lang="zh-TW" altLang="en-US" b="1" cap="all" dirty="0">
                <a:latin typeface="Overpass 2"/>
              </a:rPr>
              <a:t>主程式</a:t>
            </a:r>
          </a:p>
        </p:txBody>
      </p:sp>
      <p:sp>
        <p:nvSpPr>
          <p:cNvPr id="4" name="文字方塊 3">
            <a:extLst>
              <a:ext uri="{FF2B5EF4-FFF2-40B4-BE49-F238E27FC236}">
                <a16:creationId xmlns:a16="http://schemas.microsoft.com/office/drawing/2014/main" id="{A8C0F476-B8BF-8BE4-A992-7E2D64FD4BC6}"/>
              </a:ext>
            </a:extLst>
          </p:cNvPr>
          <p:cNvSpPr txBox="1"/>
          <p:nvPr/>
        </p:nvSpPr>
        <p:spPr>
          <a:xfrm>
            <a:off x="6937408" y="3145919"/>
            <a:ext cx="6352674" cy="2763898"/>
          </a:xfrm>
          <a:prstGeom prst="rect">
            <a:avLst/>
          </a:prstGeom>
          <a:noFill/>
        </p:spPr>
        <p:txBody>
          <a:bodyPr wrap="square" rtlCol="0">
            <a:spAutoFit/>
          </a:bodyPr>
          <a:lstStyle>
            <a:defPPr>
              <a:defRPr lang="ja-JP"/>
            </a:defPPr>
            <a:lvl1pPr marL="457200" indent="-457200">
              <a:lnSpc>
                <a:spcPct val="150000"/>
              </a:lnSpc>
              <a:buFont typeface="Arial" panose="020B0604020202020204" pitchFamily="34" charset="0"/>
              <a:buChar char="•"/>
              <a:defRPr sz="4000"/>
            </a:lvl1pPr>
            <a:lvl2pPr marL="1273576" lvl="1" indent="-457200">
              <a:lnSpc>
                <a:spcPct val="150000"/>
              </a:lnSpc>
              <a:buFont typeface="Arial" panose="020B0604020202020204" pitchFamily="34" charset="0"/>
              <a:buChar char="•"/>
              <a:defRPr sz="4000"/>
            </a:lvl2pPr>
          </a:lstStyle>
          <a:p>
            <a:r>
              <a:rPr lang="en-US" altLang="zh-TW" dirty="0"/>
              <a:t>Code Function</a:t>
            </a:r>
          </a:p>
          <a:p>
            <a:r>
              <a:rPr lang="en-US" altLang="zh-TW" dirty="0"/>
              <a:t>IPC</a:t>
            </a:r>
          </a:p>
          <a:p>
            <a:r>
              <a:rPr lang="en-US" altLang="zh-TW" dirty="0"/>
              <a:t>Connector.hpp</a:t>
            </a:r>
            <a:endParaRPr lang="zh-TW" altLang="en-US" dirty="0"/>
          </a:p>
        </p:txBody>
      </p:sp>
    </p:spTree>
    <p:extLst>
      <p:ext uri="{BB962C8B-B14F-4D97-AF65-F5344CB8AC3E}">
        <p14:creationId xmlns:p14="http://schemas.microsoft.com/office/powerpoint/2010/main" val="3439822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CBA1D87-B419-1961-501C-CDAB092B5637}"/>
              </a:ext>
            </a:extLst>
          </p:cNvPr>
          <p:cNvSpPr>
            <a:spLocks noGrp="1"/>
          </p:cNvSpPr>
          <p:nvPr>
            <p:ph type="sldNum" sz="quarter" idx="11"/>
          </p:nvPr>
        </p:nvSpPr>
        <p:spPr/>
        <p:txBody>
          <a:bodyPr/>
          <a:lstStyle/>
          <a:p>
            <a:fld id="{E6459DFB-86F3-43FA-8567-2EA6E426AE90}" type="slidenum">
              <a:rPr lang="ja-JP" altLang="en-US" smtClean="0"/>
              <a:pPr/>
              <a:t>23</a:t>
            </a:fld>
            <a:endParaRPr lang="ja-JP" altLang="en-US"/>
          </a:p>
        </p:txBody>
      </p:sp>
      <p:sp>
        <p:nvSpPr>
          <p:cNvPr id="3" name="標題 2">
            <a:extLst>
              <a:ext uri="{FF2B5EF4-FFF2-40B4-BE49-F238E27FC236}">
                <a16:creationId xmlns:a16="http://schemas.microsoft.com/office/drawing/2014/main" id="{410C748E-E327-86B8-4A90-864AF156CF79}"/>
              </a:ext>
            </a:extLst>
          </p:cNvPr>
          <p:cNvSpPr>
            <a:spLocks noGrp="1"/>
          </p:cNvSpPr>
          <p:nvPr>
            <p:ph type="title"/>
          </p:nvPr>
        </p:nvSpPr>
        <p:spPr/>
        <p:txBody>
          <a:bodyPr/>
          <a:lstStyle/>
          <a:p>
            <a:r>
              <a:rPr lang="en-US" altLang="zh-TW" b="1" dirty="0">
                <a:latin typeface="+mj-lt"/>
                <a:ea typeface="微軟正黑體" panose="020B0604030504040204" pitchFamily="34" charset="-120"/>
              </a:rPr>
              <a:t>Core Function</a:t>
            </a:r>
            <a:endParaRPr lang="zh-TW" altLang="en-US" b="1" dirty="0">
              <a:latin typeface="+mj-lt"/>
              <a:ea typeface="微軟正黑體" panose="020B0604030504040204" pitchFamily="34" charset="-120"/>
            </a:endParaRPr>
          </a:p>
        </p:txBody>
      </p:sp>
      <p:sp>
        <p:nvSpPr>
          <p:cNvPr id="4" name="文字方塊 3">
            <a:extLst>
              <a:ext uri="{FF2B5EF4-FFF2-40B4-BE49-F238E27FC236}">
                <a16:creationId xmlns:a16="http://schemas.microsoft.com/office/drawing/2014/main" id="{4BD20472-B436-8653-C555-F5BEA840935C}"/>
              </a:ext>
            </a:extLst>
          </p:cNvPr>
          <p:cNvSpPr txBox="1"/>
          <p:nvPr/>
        </p:nvSpPr>
        <p:spPr>
          <a:xfrm>
            <a:off x="884007" y="2155000"/>
            <a:ext cx="12200021" cy="3539430"/>
          </a:xfrm>
          <a:prstGeom prst="rect">
            <a:avLst/>
          </a:prstGeom>
          <a:noFill/>
        </p:spPr>
        <p:txBody>
          <a:bodyPr wrap="square" rtlCol="0">
            <a:spAutoFit/>
          </a:bodyPr>
          <a:lstStyle/>
          <a:p>
            <a:r>
              <a:rPr lang="en-US" altLang="zh-TW" b="0" i="0" dirty="0">
                <a:solidFill>
                  <a:srgbClr val="8E908C"/>
                </a:solidFill>
                <a:effectLst/>
                <a:latin typeface="Consolas" panose="020B0609020204030204" pitchFamily="49" charset="0"/>
              </a:rPr>
              <a:t>// </a:t>
            </a:r>
            <a:r>
              <a:rPr lang="zh-TW" altLang="en-US" b="0" i="0" dirty="0">
                <a:solidFill>
                  <a:srgbClr val="8E908C"/>
                </a:solidFill>
                <a:effectLst/>
                <a:latin typeface="Consolas" panose="020B0609020204030204" pitchFamily="49" charset="0"/>
              </a:rPr>
              <a:t>將棋譜座標轉換成螢幕上實際的座標（</a:t>
            </a:r>
            <a:r>
              <a:rPr lang="en-US" altLang="zh-TW" b="0" i="0" dirty="0">
                <a:solidFill>
                  <a:srgbClr val="8E908C"/>
                </a:solidFill>
                <a:effectLst/>
                <a:latin typeface="Consolas" panose="020B0609020204030204" pitchFamily="49" charset="0"/>
              </a:rPr>
              <a:t>Spirit </a:t>
            </a:r>
            <a:r>
              <a:rPr lang="zh-TW" altLang="en-US" b="0" i="0" dirty="0">
                <a:solidFill>
                  <a:srgbClr val="8E908C"/>
                </a:solidFill>
                <a:effectLst/>
                <a:latin typeface="Consolas" panose="020B0609020204030204" pitchFamily="49" charset="0"/>
              </a:rPr>
              <a:t>座標）</a:t>
            </a:r>
            <a:r>
              <a:rPr lang="zh-TW" altLang="en-US" b="0" i="0" dirty="0">
                <a:solidFill>
                  <a:srgbClr val="4D4D4C"/>
                </a:solidFill>
                <a:effectLst/>
                <a:latin typeface="Consolas" panose="020B0609020204030204" pitchFamily="49" charset="0"/>
              </a:rPr>
              <a:t> </a:t>
            </a:r>
            <a:r>
              <a:rPr lang="en-US" altLang="zh-TW" b="0" i="0" dirty="0">
                <a:solidFill>
                  <a:srgbClr val="4D4D4C"/>
                </a:solidFill>
                <a:effectLst/>
                <a:latin typeface="Consolas" panose="020B0609020204030204" pitchFamily="49" charset="0"/>
              </a:rPr>
              <a:t>Vector2f </a:t>
            </a:r>
            <a:r>
              <a:rPr lang="en-US" altLang="zh-TW" b="0" i="0" dirty="0" err="1">
                <a:solidFill>
                  <a:srgbClr val="4271AE"/>
                </a:solidFill>
                <a:effectLst/>
                <a:latin typeface="Consolas" panose="020B0609020204030204" pitchFamily="49" charset="0"/>
              </a:rPr>
              <a:t>toCoord</a:t>
            </a:r>
            <a:r>
              <a:rPr lang="en-US" altLang="zh-TW" b="0" i="0" dirty="0">
                <a:solidFill>
                  <a:srgbClr val="F5871F"/>
                </a:solidFill>
                <a:effectLst/>
                <a:latin typeface="Consolas" panose="020B0609020204030204" pitchFamily="49" charset="0"/>
              </a:rPr>
              <a:t>(</a:t>
            </a:r>
            <a:r>
              <a:rPr lang="en-US" altLang="zh-TW" b="0" i="0" dirty="0">
                <a:solidFill>
                  <a:srgbClr val="8959A8"/>
                </a:solidFill>
                <a:effectLst/>
                <a:latin typeface="Consolas" panose="020B0609020204030204" pitchFamily="49" charset="0"/>
              </a:rPr>
              <a:t>char</a:t>
            </a:r>
            <a:r>
              <a:rPr lang="en-US" altLang="zh-TW" b="0" i="0" dirty="0">
                <a:solidFill>
                  <a:srgbClr val="F5871F"/>
                </a:solidFill>
                <a:effectLst/>
                <a:latin typeface="Consolas" panose="020B0609020204030204" pitchFamily="49" charset="0"/>
              </a:rPr>
              <a:t> a, </a:t>
            </a:r>
            <a:r>
              <a:rPr lang="en-US" altLang="zh-TW" b="0" i="0" dirty="0">
                <a:solidFill>
                  <a:srgbClr val="8959A8"/>
                </a:solidFill>
                <a:effectLst/>
                <a:latin typeface="Consolas" panose="020B0609020204030204" pitchFamily="49" charset="0"/>
              </a:rPr>
              <a:t>char</a:t>
            </a:r>
            <a:r>
              <a:rPr lang="en-US" altLang="zh-TW" b="0" i="0" dirty="0">
                <a:solidFill>
                  <a:srgbClr val="F5871F"/>
                </a:solidFill>
                <a:effectLst/>
                <a:latin typeface="Consolas" panose="020B0609020204030204" pitchFamily="49" charset="0"/>
              </a:rPr>
              <a:t> b)</a:t>
            </a:r>
            <a:endParaRPr lang="en-US" altLang="zh-TW" dirty="0">
              <a:solidFill>
                <a:srgbClr val="4D4D4C"/>
              </a:solidFill>
              <a:latin typeface="Consolas" panose="020B0609020204030204" pitchFamily="49" charset="0"/>
            </a:endParaRPr>
          </a:p>
          <a:p>
            <a:r>
              <a:rPr lang="en-US" altLang="zh-TW" b="0" i="0" dirty="0">
                <a:solidFill>
                  <a:srgbClr val="4D4D4C"/>
                </a:solidFill>
                <a:effectLst/>
                <a:latin typeface="Consolas" panose="020B0609020204030204" pitchFamily="49" charset="0"/>
              </a:rPr>
              <a:t>{</a:t>
            </a:r>
          </a:p>
          <a:p>
            <a:r>
              <a:rPr lang="en-US" altLang="zh-TW" dirty="0">
                <a:solidFill>
                  <a:srgbClr val="4D4D4C"/>
                </a:solidFill>
                <a:latin typeface="Consolas" panose="020B0609020204030204" pitchFamily="49" charset="0"/>
              </a:rPr>
              <a:t>    </a:t>
            </a:r>
            <a:r>
              <a:rPr lang="en-US" altLang="zh-TW" b="0" i="0" dirty="0">
                <a:solidFill>
                  <a:srgbClr val="8959A8"/>
                </a:solidFill>
                <a:effectLst/>
                <a:latin typeface="Consolas" panose="020B0609020204030204" pitchFamily="49" charset="0"/>
              </a:rPr>
              <a:t>int</a:t>
            </a:r>
            <a:r>
              <a:rPr lang="en-US" altLang="zh-TW" b="0" i="0" dirty="0">
                <a:solidFill>
                  <a:srgbClr val="4D4D4C"/>
                </a:solidFill>
                <a:effectLst/>
                <a:latin typeface="Consolas" panose="020B0609020204030204" pitchFamily="49" charset="0"/>
              </a:rPr>
              <a:t> x = </a:t>
            </a:r>
            <a:r>
              <a:rPr lang="en-US" altLang="zh-TW" b="0" i="0" dirty="0">
                <a:solidFill>
                  <a:srgbClr val="8959A8"/>
                </a:solidFill>
                <a:effectLst/>
                <a:latin typeface="Consolas" panose="020B0609020204030204" pitchFamily="49" charset="0"/>
              </a:rPr>
              <a:t>int</a:t>
            </a:r>
            <a:r>
              <a:rPr lang="en-US" altLang="zh-TW" b="0" i="0" dirty="0">
                <a:solidFill>
                  <a:srgbClr val="4D4D4C"/>
                </a:solidFill>
                <a:effectLst/>
                <a:latin typeface="Consolas" panose="020B0609020204030204" pitchFamily="49" charset="0"/>
              </a:rPr>
              <a:t>(a) - </a:t>
            </a:r>
            <a:r>
              <a:rPr lang="en-US" altLang="zh-TW" b="0" i="0" dirty="0">
                <a:solidFill>
                  <a:srgbClr val="718C00"/>
                </a:solidFill>
                <a:effectLst/>
                <a:latin typeface="Consolas" panose="020B0609020204030204" pitchFamily="49" charset="0"/>
              </a:rPr>
              <a:t>'a’</a:t>
            </a:r>
            <a:r>
              <a:rPr lang="en-US" altLang="zh-TW" b="0" i="0" dirty="0">
                <a:solidFill>
                  <a:srgbClr val="4D4D4C"/>
                </a:solidFill>
                <a:effectLst/>
                <a:latin typeface="Consolas" panose="020B0609020204030204" pitchFamily="49" charset="0"/>
              </a:rPr>
              <a:t>;</a:t>
            </a:r>
          </a:p>
          <a:p>
            <a:r>
              <a:rPr lang="en-US" altLang="zh-TW" dirty="0">
                <a:solidFill>
                  <a:srgbClr val="4D4D4C"/>
                </a:solidFill>
                <a:latin typeface="Consolas" panose="020B0609020204030204" pitchFamily="49" charset="0"/>
              </a:rPr>
              <a:t>   </a:t>
            </a:r>
            <a:r>
              <a:rPr lang="en-US" altLang="zh-TW" b="0" i="0" dirty="0">
                <a:solidFill>
                  <a:srgbClr val="4D4D4C"/>
                </a:solidFill>
                <a:effectLst/>
                <a:latin typeface="Consolas" panose="020B0609020204030204" pitchFamily="49" charset="0"/>
              </a:rPr>
              <a:t> </a:t>
            </a:r>
            <a:r>
              <a:rPr lang="en-US" altLang="zh-TW" b="0" i="0" dirty="0">
                <a:solidFill>
                  <a:srgbClr val="8959A8"/>
                </a:solidFill>
                <a:effectLst/>
                <a:latin typeface="Consolas" panose="020B0609020204030204" pitchFamily="49" charset="0"/>
              </a:rPr>
              <a:t>int</a:t>
            </a:r>
            <a:r>
              <a:rPr lang="en-US" altLang="zh-TW" b="0" i="0" dirty="0">
                <a:solidFill>
                  <a:srgbClr val="4D4D4C"/>
                </a:solidFill>
                <a:effectLst/>
                <a:latin typeface="Consolas" panose="020B0609020204030204" pitchFamily="49" charset="0"/>
              </a:rPr>
              <a:t> y = </a:t>
            </a:r>
            <a:r>
              <a:rPr lang="en-US" altLang="zh-TW" b="0" i="0" dirty="0">
                <a:solidFill>
                  <a:srgbClr val="F5871F"/>
                </a:solidFill>
                <a:effectLst/>
                <a:latin typeface="Consolas" panose="020B0609020204030204" pitchFamily="49" charset="0"/>
              </a:rPr>
              <a:t>8</a:t>
            </a:r>
            <a:r>
              <a:rPr lang="en-US" altLang="zh-TW" b="0" i="0" dirty="0">
                <a:solidFill>
                  <a:srgbClr val="4D4D4C"/>
                </a:solidFill>
                <a:effectLst/>
                <a:latin typeface="Consolas" panose="020B0609020204030204" pitchFamily="49" charset="0"/>
              </a:rPr>
              <a:t> - (</a:t>
            </a:r>
            <a:r>
              <a:rPr lang="en-US" altLang="zh-TW" b="0" i="0" dirty="0">
                <a:solidFill>
                  <a:srgbClr val="8959A8"/>
                </a:solidFill>
                <a:effectLst/>
                <a:latin typeface="Consolas" panose="020B0609020204030204" pitchFamily="49" charset="0"/>
              </a:rPr>
              <a:t>int</a:t>
            </a:r>
            <a:r>
              <a:rPr lang="en-US" altLang="zh-TW" b="0" i="0" dirty="0">
                <a:solidFill>
                  <a:srgbClr val="4D4D4C"/>
                </a:solidFill>
                <a:effectLst/>
                <a:latin typeface="Consolas" panose="020B0609020204030204" pitchFamily="49" charset="0"/>
              </a:rPr>
              <a:t>(b) - </a:t>
            </a:r>
            <a:r>
              <a:rPr lang="en-US" altLang="zh-TW" b="0" i="0" dirty="0">
                <a:solidFill>
                  <a:srgbClr val="718C00"/>
                </a:solidFill>
                <a:effectLst/>
                <a:latin typeface="Consolas" panose="020B0609020204030204" pitchFamily="49" charset="0"/>
              </a:rPr>
              <a:t>'0’</a:t>
            </a:r>
            <a:r>
              <a:rPr lang="en-US" altLang="zh-TW" b="0" i="0" dirty="0">
                <a:solidFill>
                  <a:srgbClr val="4D4D4C"/>
                </a:solidFill>
                <a:effectLst/>
                <a:latin typeface="Consolas" panose="020B0609020204030204" pitchFamily="49" charset="0"/>
              </a:rPr>
              <a:t>);</a:t>
            </a:r>
          </a:p>
          <a:p>
            <a:r>
              <a:rPr lang="en-US" altLang="zh-TW" dirty="0">
                <a:solidFill>
                  <a:srgbClr val="4D4D4C"/>
                </a:solidFill>
                <a:latin typeface="Consolas" panose="020B0609020204030204" pitchFamily="49" charset="0"/>
              </a:rPr>
              <a:t>   </a:t>
            </a:r>
            <a:r>
              <a:rPr lang="en-US" altLang="zh-TW" b="0" i="0" dirty="0">
                <a:solidFill>
                  <a:srgbClr val="4D4D4C"/>
                </a:solidFill>
                <a:effectLst/>
                <a:latin typeface="Consolas" panose="020B0609020204030204" pitchFamily="49" charset="0"/>
              </a:rPr>
              <a:t> </a:t>
            </a:r>
            <a:r>
              <a:rPr lang="en-US" altLang="zh-TW" b="0" i="0" dirty="0">
                <a:solidFill>
                  <a:srgbClr val="8959A8"/>
                </a:solidFill>
                <a:effectLst/>
                <a:latin typeface="Consolas" panose="020B0609020204030204" pitchFamily="49" charset="0"/>
              </a:rPr>
              <a:t>return</a:t>
            </a:r>
            <a:r>
              <a:rPr lang="en-US" altLang="zh-TW" b="0" i="0" dirty="0">
                <a:solidFill>
                  <a:srgbClr val="4D4D4C"/>
                </a:solidFill>
                <a:effectLst/>
                <a:latin typeface="Consolas" panose="020B0609020204030204" pitchFamily="49" charset="0"/>
              </a:rPr>
              <a:t> Vector2f(x * size, y * size);</a:t>
            </a:r>
          </a:p>
          <a:p>
            <a:r>
              <a:rPr lang="en-US" altLang="zh-TW" b="0" i="0" dirty="0">
                <a:solidFill>
                  <a:srgbClr val="4D4D4C"/>
                </a:solidFill>
                <a:effectLst/>
                <a:latin typeface="Consolas" panose="020B0609020204030204" pitchFamily="49" charset="0"/>
              </a:rPr>
              <a:t>}</a:t>
            </a:r>
            <a:endParaRPr lang="zh-TW" altLang="en-US" dirty="0">
              <a:latin typeface="Consolas" panose="020B0609020204030204" pitchFamily="49" charset="0"/>
            </a:endParaRPr>
          </a:p>
        </p:txBody>
      </p:sp>
      <p:sp>
        <p:nvSpPr>
          <p:cNvPr id="5" name="文字方塊 4">
            <a:extLst>
              <a:ext uri="{FF2B5EF4-FFF2-40B4-BE49-F238E27FC236}">
                <a16:creationId xmlns:a16="http://schemas.microsoft.com/office/drawing/2014/main" id="{12C8431E-9FEF-6FEF-8800-1B3D07BABC99}"/>
              </a:ext>
            </a:extLst>
          </p:cNvPr>
          <p:cNvSpPr txBox="1"/>
          <p:nvPr/>
        </p:nvSpPr>
        <p:spPr>
          <a:xfrm>
            <a:off x="8829588" y="6348968"/>
            <a:ext cx="3296653" cy="584775"/>
          </a:xfrm>
          <a:prstGeom prst="rect">
            <a:avLst/>
          </a:prstGeom>
          <a:noFill/>
        </p:spPr>
        <p:txBody>
          <a:bodyPr wrap="square" rtlCol="0">
            <a:spAutoFit/>
          </a:bodyPr>
          <a:lstStyle/>
          <a:p>
            <a:pPr algn="ctr"/>
            <a:r>
              <a:rPr lang="en-US" altLang="zh-TW" b="0" i="0" dirty="0" err="1">
                <a:solidFill>
                  <a:srgbClr val="000000"/>
                </a:solidFill>
                <a:effectLst/>
                <a:latin typeface="Consolas" panose="020B0609020204030204" pitchFamily="49" charset="0"/>
              </a:rPr>
              <a:t>toCoord</a:t>
            </a:r>
            <a:r>
              <a:rPr lang="en-US" altLang="zh-TW" b="0" i="0" dirty="0">
                <a:solidFill>
                  <a:srgbClr val="000000"/>
                </a:solidFill>
                <a:effectLst/>
                <a:latin typeface="Consolas" panose="020B0609020204030204" pitchFamily="49" charset="0"/>
              </a:rPr>
              <a:t>(x, y)</a:t>
            </a:r>
            <a:endParaRPr lang="zh-TW" altLang="en-US" dirty="0">
              <a:latin typeface="Consolas" panose="020B0609020204030204" pitchFamily="49" charset="0"/>
            </a:endParaRPr>
          </a:p>
        </p:txBody>
      </p:sp>
      <p:sp>
        <p:nvSpPr>
          <p:cNvPr id="7" name="文字方塊 6">
            <a:extLst>
              <a:ext uri="{FF2B5EF4-FFF2-40B4-BE49-F238E27FC236}">
                <a16:creationId xmlns:a16="http://schemas.microsoft.com/office/drawing/2014/main" id="{572C3448-9795-3C2A-8429-838416FF8EF6}"/>
              </a:ext>
            </a:extLst>
          </p:cNvPr>
          <p:cNvSpPr txBox="1"/>
          <p:nvPr/>
        </p:nvSpPr>
        <p:spPr>
          <a:xfrm>
            <a:off x="4474159" y="6348968"/>
            <a:ext cx="914400" cy="584775"/>
          </a:xfrm>
          <a:prstGeom prst="rect">
            <a:avLst/>
          </a:prstGeom>
          <a:noFill/>
        </p:spPr>
        <p:txBody>
          <a:bodyPr wrap="square">
            <a:spAutoFit/>
          </a:bodyPr>
          <a:lstStyle/>
          <a:p>
            <a:pPr algn="ctr"/>
            <a:r>
              <a:rPr lang="en-US" altLang="zh-TW" b="0" i="0" dirty="0">
                <a:solidFill>
                  <a:srgbClr val="000000"/>
                </a:solidFill>
                <a:effectLst/>
                <a:latin typeface="Consolas" panose="020B0609020204030204" pitchFamily="49" charset="0"/>
              </a:rPr>
              <a:t>d2</a:t>
            </a:r>
            <a:endParaRPr lang="zh-TW" altLang="en-US" dirty="0">
              <a:latin typeface="Consolas" panose="020B0609020204030204" pitchFamily="49" charset="0"/>
            </a:endParaRPr>
          </a:p>
        </p:txBody>
      </p:sp>
      <p:sp>
        <p:nvSpPr>
          <p:cNvPr id="10" name="箭號: 向右 9">
            <a:extLst>
              <a:ext uri="{FF2B5EF4-FFF2-40B4-BE49-F238E27FC236}">
                <a16:creationId xmlns:a16="http://schemas.microsoft.com/office/drawing/2014/main" id="{89A1F499-A8C9-FFF9-D757-4C23F4E766D2}"/>
              </a:ext>
            </a:extLst>
          </p:cNvPr>
          <p:cNvSpPr/>
          <p:nvPr/>
        </p:nvSpPr>
        <p:spPr>
          <a:xfrm>
            <a:off x="5826916" y="6318914"/>
            <a:ext cx="2564315" cy="65732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 name="文字方塊 11">
            <a:extLst>
              <a:ext uri="{FF2B5EF4-FFF2-40B4-BE49-F238E27FC236}">
                <a16:creationId xmlns:a16="http://schemas.microsoft.com/office/drawing/2014/main" id="{8CB8D512-DD37-5890-412A-F5D5C6CB92AA}"/>
              </a:ext>
            </a:extLst>
          </p:cNvPr>
          <p:cNvSpPr txBox="1"/>
          <p:nvPr/>
        </p:nvSpPr>
        <p:spPr>
          <a:xfrm>
            <a:off x="5826916" y="7162934"/>
            <a:ext cx="6142434" cy="1077218"/>
          </a:xfrm>
          <a:prstGeom prst="rect">
            <a:avLst/>
          </a:prstGeom>
          <a:noFill/>
        </p:spPr>
        <p:txBody>
          <a:bodyPr wrap="square">
            <a:spAutoFit/>
          </a:bodyPr>
          <a:lstStyle/>
          <a:p>
            <a:r>
              <a:rPr lang="fr-FR" altLang="zh-TW" b="0" i="0" dirty="0">
                <a:solidFill>
                  <a:srgbClr val="8959A8"/>
                </a:solidFill>
                <a:effectLst/>
                <a:latin typeface="Consolas" panose="020B0609020204030204" pitchFamily="49" charset="0"/>
              </a:rPr>
              <a:t>int</a:t>
            </a:r>
            <a:r>
              <a:rPr lang="fr-FR" altLang="zh-TW" b="0" i="0" dirty="0">
                <a:solidFill>
                  <a:srgbClr val="4D4D4C"/>
                </a:solidFill>
                <a:effectLst/>
                <a:latin typeface="Consolas" panose="020B0609020204030204" pitchFamily="49" charset="0"/>
              </a:rPr>
              <a:t> x = </a:t>
            </a:r>
            <a:r>
              <a:rPr lang="fr-FR" altLang="zh-TW" b="0" i="0" dirty="0">
                <a:solidFill>
                  <a:srgbClr val="718C00"/>
                </a:solidFill>
                <a:effectLst/>
                <a:latin typeface="Consolas" panose="020B0609020204030204" pitchFamily="49" charset="0"/>
              </a:rPr>
              <a:t>'d'</a:t>
            </a:r>
            <a:r>
              <a:rPr lang="fr-FR" altLang="zh-TW" b="0" i="0" dirty="0">
                <a:solidFill>
                  <a:srgbClr val="4D4D4C"/>
                </a:solidFill>
                <a:effectLst/>
                <a:latin typeface="Consolas" panose="020B0609020204030204" pitchFamily="49" charset="0"/>
              </a:rPr>
              <a:t> - </a:t>
            </a:r>
            <a:r>
              <a:rPr lang="fr-FR" altLang="zh-TW" b="0" i="0" dirty="0">
                <a:solidFill>
                  <a:srgbClr val="718C00"/>
                </a:solidFill>
                <a:effectLst/>
                <a:latin typeface="Consolas" panose="020B0609020204030204" pitchFamily="49" charset="0"/>
              </a:rPr>
              <a:t>'a’</a:t>
            </a:r>
            <a:r>
              <a:rPr lang="fr-FR" altLang="zh-TW" b="0" i="0" dirty="0">
                <a:solidFill>
                  <a:srgbClr val="4D4D4C"/>
                </a:solidFill>
                <a:effectLst/>
                <a:latin typeface="Consolas" panose="020B0609020204030204" pitchFamily="49" charset="0"/>
              </a:rPr>
              <a:t>;</a:t>
            </a:r>
          </a:p>
          <a:p>
            <a:r>
              <a:rPr lang="fr-FR" altLang="zh-TW" b="0" i="0" dirty="0">
                <a:solidFill>
                  <a:srgbClr val="8959A8"/>
                </a:solidFill>
                <a:effectLst/>
                <a:latin typeface="Consolas" panose="020B0609020204030204" pitchFamily="49" charset="0"/>
              </a:rPr>
              <a:t>int</a:t>
            </a:r>
            <a:r>
              <a:rPr lang="fr-FR" altLang="zh-TW" b="0" i="0" dirty="0">
                <a:solidFill>
                  <a:srgbClr val="4D4D4C"/>
                </a:solidFill>
                <a:effectLst/>
                <a:latin typeface="Consolas" panose="020B0609020204030204" pitchFamily="49" charset="0"/>
              </a:rPr>
              <a:t> y = </a:t>
            </a:r>
            <a:r>
              <a:rPr lang="fr-FR" altLang="zh-TW" b="0" i="0" dirty="0">
                <a:solidFill>
                  <a:srgbClr val="F5871F"/>
                </a:solidFill>
                <a:effectLst/>
                <a:latin typeface="Consolas" panose="020B0609020204030204" pitchFamily="49" charset="0"/>
              </a:rPr>
              <a:t>8</a:t>
            </a:r>
            <a:r>
              <a:rPr lang="fr-FR" altLang="zh-TW" b="0" i="0" dirty="0">
                <a:solidFill>
                  <a:srgbClr val="4D4D4C"/>
                </a:solidFill>
                <a:effectLst/>
                <a:latin typeface="Consolas" panose="020B0609020204030204" pitchFamily="49" charset="0"/>
              </a:rPr>
              <a:t> - (</a:t>
            </a:r>
            <a:r>
              <a:rPr lang="fr-FR" altLang="zh-TW" b="0" i="0" dirty="0">
                <a:solidFill>
                  <a:srgbClr val="718C00"/>
                </a:solidFill>
                <a:effectLst/>
                <a:latin typeface="Consolas" panose="020B0609020204030204" pitchFamily="49" charset="0"/>
              </a:rPr>
              <a:t>'2'</a:t>
            </a:r>
            <a:r>
              <a:rPr lang="fr-FR" altLang="zh-TW" b="0" i="0" dirty="0">
                <a:solidFill>
                  <a:srgbClr val="4D4D4C"/>
                </a:solidFill>
                <a:effectLst/>
                <a:latin typeface="Consolas" panose="020B0609020204030204" pitchFamily="49" charset="0"/>
              </a:rPr>
              <a:t> - </a:t>
            </a:r>
            <a:r>
              <a:rPr lang="fr-FR" altLang="zh-TW" b="0" i="0" dirty="0">
                <a:solidFill>
                  <a:srgbClr val="718C00"/>
                </a:solidFill>
                <a:effectLst/>
                <a:latin typeface="Consolas" panose="020B0609020204030204" pitchFamily="49" charset="0"/>
              </a:rPr>
              <a:t>'0'</a:t>
            </a:r>
            <a:r>
              <a:rPr lang="fr-FR" altLang="zh-TW" b="0" i="0" dirty="0">
                <a:solidFill>
                  <a:srgbClr val="4D4D4C"/>
                </a:solidFill>
                <a:effectLst/>
                <a:latin typeface="Consolas" panose="020B0609020204030204" pitchFamily="49" charset="0"/>
              </a:rPr>
              <a:t>);</a:t>
            </a:r>
            <a:endParaRPr lang="zh-TW" altLang="en-US" dirty="0">
              <a:latin typeface="Consolas" panose="020B0609020204030204" pitchFamily="49" charset="0"/>
            </a:endParaRPr>
          </a:p>
        </p:txBody>
      </p:sp>
      <p:sp>
        <p:nvSpPr>
          <p:cNvPr id="14" name="文字方塊 13">
            <a:extLst>
              <a:ext uri="{FF2B5EF4-FFF2-40B4-BE49-F238E27FC236}">
                <a16:creationId xmlns:a16="http://schemas.microsoft.com/office/drawing/2014/main" id="{FD257CCC-D9D1-CA4F-7CBF-3DCD918E2591}"/>
              </a:ext>
            </a:extLst>
          </p:cNvPr>
          <p:cNvSpPr txBox="1"/>
          <p:nvPr/>
        </p:nvSpPr>
        <p:spPr>
          <a:xfrm>
            <a:off x="11969350" y="7162934"/>
            <a:ext cx="3519550" cy="1077218"/>
          </a:xfrm>
          <a:prstGeom prst="rect">
            <a:avLst/>
          </a:prstGeom>
          <a:noFill/>
        </p:spPr>
        <p:txBody>
          <a:bodyPr wrap="square">
            <a:spAutoFit/>
          </a:bodyPr>
          <a:lstStyle/>
          <a:p>
            <a:r>
              <a:rPr lang="en-US" altLang="zh-TW" b="0" i="0" dirty="0">
                <a:solidFill>
                  <a:srgbClr val="8E908C"/>
                </a:solidFill>
                <a:effectLst/>
                <a:latin typeface="Consolas" panose="020B0609020204030204" pitchFamily="49" charset="0"/>
              </a:rPr>
              <a:t>// 3</a:t>
            </a:r>
            <a:r>
              <a:rPr lang="zh-TW" altLang="en-US" b="0" i="0" dirty="0">
                <a:solidFill>
                  <a:srgbClr val="4D4D4C"/>
                </a:solidFill>
                <a:effectLst/>
                <a:latin typeface="Consolas" panose="020B0609020204030204" pitchFamily="49" charset="0"/>
              </a:rPr>
              <a:t> </a:t>
            </a:r>
            <a:endParaRPr lang="en-US" altLang="zh-TW" b="0" i="0" dirty="0">
              <a:solidFill>
                <a:srgbClr val="4D4D4C"/>
              </a:solidFill>
              <a:effectLst/>
              <a:latin typeface="Consolas" panose="020B0609020204030204" pitchFamily="49" charset="0"/>
            </a:endParaRPr>
          </a:p>
          <a:p>
            <a:r>
              <a:rPr lang="en-US" altLang="zh-TW" b="0" i="0" dirty="0">
                <a:solidFill>
                  <a:srgbClr val="8E908C"/>
                </a:solidFill>
                <a:effectLst/>
                <a:latin typeface="Consolas" panose="020B0609020204030204" pitchFamily="49" charset="0"/>
              </a:rPr>
              <a:t>// 8 - 2 = 6</a:t>
            </a:r>
            <a:endParaRPr lang="zh-TW" altLang="en-US" dirty="0">
              <a:latin typeface="Consolas" panose="020B0609020204030204" pitchFamily="49" charset="0"/>
            </a:endParaRPr>
          </a:p>
        </p:txBody>
      </p:sp>
      <p:sp>
        <p:nvSpPr>
          <p:cNvPr id="16" name="文字方塊 15">
            <a:extLst>
              <a:ext uri="{FF2B5EF4-FFF2-40B4-BE49-F238E27FC236}">
                <a16:creationId xmlns:a16="http://schemas.microsoft.com/office/drawing/2014/main" id="{C8433D1C-5371-831F-3EE1-E3D82171A615}"/>
              </a:ext>
            </a:extLst>
          </p:cNvPr>
          <p:cNvSpPr txBox="1"/>
          <p:nvPr/>
        </p:nvSpPr>
        <p:spPr>
          <a:xfrm>
            <a:off x="5826916" y="8848043"/>
            <a:ext cx="9865895" cy="584775"/>
          </a:xfrm>
          <a:prstGeom prst="rect">
            <a:avLst/>
          </a:prstGeom>
          <a:noFill/>
        </p:spPr>
        <p:txBody>
          <a:bodyPr wrap="square">
            <a:spAutoFit/>
          </a:bodyPr>
          <a:lstStyle/>
          <a:p>
            <a:r>
              <a:rPr lang="en-US" altLang="zh-TW" b="0" i="0" dirty="0">
                <a:solidFill>
                  <a:srgbClr val="8959A8"/>
                </a:solidFill>
                <a:effectLst/>
                <a:latin typeface="Consolas" panose="020B0609020204030204" pitchFamily="49" charset="0"/>
              </a:rPr>
              <a:t>return</a:t>
            </a:r>
            <a:r>
              <a:rPr lang="en-US" altLang="zh-TW" b="0" i="0" dirty="0">
                <a:solidFill>
                  <a:srgbClr val="4D4D4C"/>
                </a:solidFill>
                <a:effectLst/>
                <a:latin typeface="Consolas" panose="020B0609020204030204" pitchFamily="49" charset="0"/>
              </a:rPr>
              <a:t> point(</a:t>
            </a:r>
            <a:r>
              <a:rPr lang="en-US" altLang="zh-TW" b="0" i="0" dirty="0">
                <a:solidFill>
                  <a:srgbClr val="F5871F"/>
                </a:solidFill>
                <a:effectLst/>
                <a:latin typeface="Consolas" panose="020B0609020204030204" pitchFamily="49" charset="0"/>
              </a:rPr>
              <a:t>3</a:t>
            </a:r>
            <a:r>
              <a:rPr lang="en-US" altLang="zh-TW" b="0" i="0" dirty="0">
                <a:solidFill>
                  <a:srgbClr val="4D4D4C"/>
                </a:solidFill>
                <a:effectLst/>
                <a:latin typeface="Consolas" panose="020B0609020204030204" pitchFamily="49" charset="0"/>
              </a:rPr>
              <a:t> * </a:t>
            </a:r>
            <a:r>
              <a:rPr lang="zh-TW" altLang="en-US" b="0" i="0" dirty="0">
                <a:solidFill>
                  <a:srgbClr val="4D4D4C"/>
                </a:solidFill>
                <a:effectLst/>
                <a:latin typeface="Consolas" panose="020B0609020204030204" pitchFamily="49" charset="0"/>
              </a:rPr>
              <a:t>框框大小</a:t>
            </a:r>
            <a:r>
              <a:rPr lang="en-US" altLang="zh-TW" b="0" i="0" dirty="0">
                <a:solidFill>
                  <a:srgbClr val="4D4D4C"/>
                </a:solidFill>
                <a:effectLst/>
                <a:latin typeface="Consolas" panose="020B0609020204030204" pitchFamily="49" charset="0"/>
              </a:rPr>
              <a:t>, </a:t>
            </a:r>
            <a:r>
              <a:rPr lang="en-US" altLang="zh-TW" b="0" i="0" dirty="0">
                <a:solidFill>
                  <a:srgbClr val="F5871F"/>
                </a:solidFill>
                <a:effectLst/>
                <a:latin typeface="Consolas" panose="020B0609020204030204" pitchFamily="49" charset="0"/>
              </a:rPr>
              <a:t>6</a:t>
            </a:r>
            <a:r>
              <a:rPr lang="en-US" altLang="zh-TW" b="0" i="0" dirty="0">
                <a:solidFill>
                  <a:srgbClr val="4D4D4C"/>
                </a:solidFill>
                <a:effectLst/>
                <a:latin typeface="Consolas" panose="020B0609020204030204" pitchFamily="49" charset="0"/>
              </a:rPr>
              <a:t> * </a:t>
            </a:r>
            <a:r>
              <a:rPr lang="zh-TW" altLang="en-US" b="0" i="0" dirty="0">
                <a:solidFill>
                  <a:srgbClr val="4D4D4C"/>
                </a:solidFill>
                <a:effectLst/>
                <a:latin typeface="Consolas" panose="020B0609020204030204" pitchFamily="49" charset="0"/>
              </a:rPr>
              <a:t>框框大小</a:t>
            </a:r>
            <a:r>
              <a:rPr lang="en-US" altLang="zh-TW" b="0" i="0" dirty="0">
                <a:solidFill>
                  <a:srgbClr val="4D4D4C"/>
                </a:solidFill>
                <a:effectLst/>
                <a:latin typeface="Consolas" panose="020B0609020204030204" pitchFamily="49" charset="0"/>
              </a:rPr>
              <a:t>);</a:t>
            </a:r>
            <a:endParaRPr lang="zh-TW" altLang="en-US" dirty="0">
              <a:latin typeface="Consolas" panose="020B0609020204030204" pitchFamily="49" charset="0"/>
            </a:endParaRPr>
          </a:p>
        </p:txBody>
      </p:sp>
    </p:spTree>
    <p:extLst>
      <p:ext uri="{BB962C8B-B14F-4D97-AF65-F5344CB8AC3E}">
        <p14:creationId xmlns:p14="http://schemas.microsoft.com/office/powerpoint/2010/main" val="34054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25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25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25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10" grpId="0" animBg="1"/>
      <p:bldP spid="12" grpId="0"/>
      <p:bldP spid="14" grpId="0"/>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BBFD29A4-9DA5-41A2-2EA4-5E7C7D0A39C4}"/>
              </a:ext>
            </a:extLst>
          </p:cNvPr>
          <p:cNvSpPr>
            <a:spLocks noGrp="1"/>
          </p:cNvSpPr>
          <p:nvPr>
            <p:ph type="sldNum" sz="quarter" idx="11"/>
          </p:nvPr>
        </p:nvSpPr>
        <p:spPr/>
        <p:txBody>
          <a:bodyPr/>
          <a:lstStyle/>
          <a:p>
            <a:fld id="{E6459DFB-86F3-43FA-8567-2EA6E426AE90}" type="slidenum">
              <a:rPr lang="ja-JP" altLang="en-US" smtClean="0"/>
              <a:pPr/>
              <a:t>24</a:t>
            </a:fld>
            <a:endParaRPr lang="ja-JP" altLang="en-US"/>
          </a:p>
        </p:txBody>
      </p:sp>
      <p:sp>
        <p:nvSpPr>
          <p:cNvPr id="3" name="標題 2">
            <a:extLst>
              <a:ext uri="{FF2B5EF4-FFF2-40B4-BE49-F238E27FC236}">
                <a16:creationId xmlns:a16="http://schemas.microsoft.com/office/drawing/2014/main" id="{B0843151-42A2-DC40-56F9-73D408AC04BF}"/>
              </a:ext>
            </a:extLst>
          </p:cNvPr>
          <p:cNvSpPr>
            <a:spLocks noGrp="1"/>
          </p:cNvSpPr>
          <p:nvPr>
            <p:ph type="title"/>
          </p:nvPr>
        </p:nvSpPr>
        <p:spPr/>
        <p:txBody>
          <a:bodyPr/>
          <a:lstStyle/>
          <a:p>
            <a:r>
              <a:rPr lang="en-US" altLang="zh-TW" b="1" i="0" dirty="0">
                <a:effectLst/>
                <a:latin typeface="+mj-lt"/>
                <a:ea typeface="微軟正黑體" panose="020B0604030504040204" pitchFamily="34" charset="-120"/>
              </a:rPr>
              <a:t>Core Function</a:t>
            </a:r>
            <a:endParaRPr lang="zh-TW" altLang="en-US" dirty="0">
              <a:latin typeface="+mj-lt"/>
              <a:ea typeface="微軟正黑體" panose="020B0604030504040204" pitchFamily="34" charset="-120"/>
            </a:endParaRPr>
          </a:p>
        </p:txBody>
      </p:sp>
      <p:pic>
        <p:nvPicPr>
          <p:cNvPr id="8" name="圖片 7">
            <a:extLst>
              <a:ext uri="{FF2B5EF4-FFF2-40B4-BE49-F238E27FC236}">
                <a16:creationId xmlns:a16="http://schemas.microsoft.com/office/drawing/2014/main" id="{3F452F1B-18A0-4501-28EF-B0F474A49D83}"/>
              </a:ext>
            </a:extLst>
          </p:cNvPr>
          <p:cNvPicPr>
            <a:picLocks noChangeAspect="1"/>
          </p:cNvPicPr>
          <p:nvPr/>
        </p:nvPicPr>
        <p:blipFill>
          <a:blip r:embed="rId3"/>
          <a:stretch>
            <a:fillRect/>
          </a:stretch>
        </p:blipFill>
        <p:spPr>
          <a:xfrm>
            <a:off x="6362240" y="3571448"/>
            <a:ext cx="5563519" cy="5578160"/>
          </a:xfrm>
          <a:prstGeom prst="rect">
            <a:avLst/>
          </a:prstGeom>
        </p:spPr>
      </p:pic>
      <p:sp>
        <p:nvSpPr>
          <p:cNvPr id="9" name="文字方塊 8">
            <a:extLst>
              <a:ext uri="{FF2B5EF4-FFF2-40B4-BE49-F238E27FC236}">
                <a16:creationId xmlns:a16="http://schemas.microsoft.com/office/drawing/2014/main" id="{312542E5-8189-7790-BAEA-6456B8CE4705}"/>
              </a:ext>
            </a:extLst>
          </p:cNvPr>
          <p:cNvSpPr txBox="1"/>
          <p:nvPr/>
        </p:nvSpPr>
        <p:spPr>
          <a:xfrm>
            <a:off x="7583557" y="1845481"/>
            <a:ext cx="3296653" cy="584775"/>
          </a:xfrm>
          <a:prstGeom prst="rect">
            <a:avLst/>
          </a:prstGeom>
          <a:noFill/>
        </p:spPr>
        <p:txBody>
          <a:bodyPr wrap="square" rtlCol="0">
            <a:spAutoFit/>
          </a:bodyPr>
          <a:lstStyle/>
          <a:p>
            <a:pPr algn="ctr"/>
            <a:r>
              <a:rPr lang="en-US" altLang="zh-TW" b="0" i="0" dirty="0" err="1">
                <a:solidFill>
                  <a:srgbClr val="000000"/>
                </a:solidFill>
                <a:effectLst/>
                <a:latin typeface="Consolas" panose="020B0609020204030204" pitchFamily="49" charset="0"/>
              </a:rPr>
              <a:t>toCoord</a:t>
            </a:r>
            <a:r>
              <a:rPr lang="en-US" altLang="zh-TW" b="0" i="0" dirty="0">
                <a:solidFill>
                  <a:srgbClr val="000000"/>
                </a:solidFill>
                <a:effectLst/>
                <a:latin typeface="Consolas" panose="020B0609020204030204" pitchFamily="49" charset="0"/>
              </a:rPr>
              <a:t>(x, y)</a:t>
            </a:r>
            <a:endParaRPr lang="zh-TW" altLang="en-US" dirty="0">
              <a:latin typeface="Consolas" panose="020B0609020204030204" pitchFamily="49" charset="0"/>
            </a:endParaRPr>
          </a:p>
        </p:txBody>
      </p:sp>
      <p:sp>
        <p:nvSpPr>
          <p:cNvPr id="10" name="文字方塊 9">
            <a:extLst>
              <a:ext uri="{FF2B5EF4-FFF2-40B4-BE49-F238E27FC236}">
                <a16:creationId xmlns:a16="http://schemas.microsoft.com/office/drawing/2014/main" id="{5F46F0F0-CC99-8BAF-09F8-56F9F643CF57}"/>
              </a:ext>
            </a:extLst>
          </p:cNvPr>
          <p:cNvSpPr txBox="1"/>
          <p:nvPr/>
        </p:nvSpPr>
        <p:spPr>
          <a:xfrm>
            <a:off x="3324151" y="1845482"/>
            <a:ext cx="914400" cy="584775"/>
          </a:xfrm>
          <a:prstGeom prst="rect">
            <a:avLst/>
          </a:prstGeom>
          <a:noFill/>
        </p:spPr>
        <p:txBody>
          <a:bodyPr wrap="square">
            <a:spAutoFit/>
          </a:bodyPr>
          <a:lstStyle/>
          <a:p>
            <a:pPr algn="ctr"/>
            <a:r>
              <a:rPr lang="en-US" altLang="zh-TW" b="0" i="0" dirty="0">
                <a:solidFill>
                  <a:srgbClr val="000000"/>
                </a:solidFill>
                <a:effectLst/>
                <a:latin typeface="Consolas" panose="020B0609020204030204" pitchFamily="49" charset="0"/>
              </a:rPr>
              <a:t>d2</a:t>
            </a:r>
            <a:endParaRPr lang="zh-TW" altLang="en-US" dirty="0">
              <a:latin typeface="Consolas" panose="020B0609020204030204" pitchFamily="49" charset="0"/>
            </a:endParaRPr>
          </a:p>
        </p:txBody>
      </p:sp>
      <p:sp>
        <p:nvSpPr>
          <p:cNvPr id="11" name="文字方塊 10">
            <a:extLst>
              <a:ext uri="{FF2B5EF4-FFF2-40B4-BE49-F238E27FC236}">
                <a16:creationId xmlns:a16="http://schemas.microsoft.com/office/drawing/2014/main" id="{6995574F-E021-EF5F-C9AC-C7C0AD957BB5}"/>
              </a:ext>
            </a:extLst>
          </p:cNvPr>
          <p:cNvSpPr txBox="1"/>
          <p:nvPr/>
        </p:nvSpPr>
        <p:spPr>
          <a:xfrm>
            <a:off x="13389144" y="1845482"/>
            <a:ext cx="4302086" cy="2062103"/>
          </a:xfrm>
          <a:prstGeom prst="rect">
            <a:avLst/>
          </a:prstGeom>
          <a:noFill/>
        </p:spPr>
        <p:txBody>
          <a:bodyPr wrap="square">
            <a:spAutoFit/>
          </a:bodyPr>
          <a:lstStyle/>
          <a:p>
            <a:r>
              <a:rPr lang="en-US" altLang="zh-TW" b="0" i="0" dirty="0">
                <a:solidFill>
                  <a:srgbClr val="4D4D4C"/>
                </a:solidFill>
                <a:effectLst/>
                <a:latin typeface="Consolas" panose="020B0609020204030204" pitchFamily="49" charset="0"/>
              </a:rPr>
              <a:t>point(</a:t>
            </a:r>
          </a:p>
          <a:p>
            <a:r>
              <a:rPr lang="en-US" altLang="zh-TW" dirty="0">
                <a:solidFill>
                  <a:srgbClr val="4D4D4C"/>
                </a:solidFill>
                <a:latin typeface="Consolas" panose="020B0609020204030204" pitchFamily="49" charset="0"/>
              </a:rPr>
              <a:t>    </a:t>
            </a:r>
            <a:r>
              <a:rPr lang="en-US" altLang="zh-TW" b="0" i="0" dirty="0">
                <a:solidFill>
                  <a:srgbClr val="F5871F"/>
                </a:solidFill>
                <a:effectLst/>
                <a:latin typeface="Consolas" panose="020B0609020204030204" pitchFamily="49" charset="0"/>
              </a:rPr>
              <a:t>3</a:t>
            </a:r>
            <a:r>
              <a:rPr lang="en-US" altLang="zh-TW" b="0" i="0" dirty="0">
                <a:solidFill>
                  <a:srgbClr val="4D4D4C"/>
                </a:solidFill>
                <a:effectLst/>
                <a:latin typeface="Consolas" panose="020B0609020204030204" pitchFamily="49" charset="0"/>
              </a:rPr>
              <a:t> * </a:t>
            </a:r>
            <a:r>
              <a:rPr lang="zh-TW" altLang="en-US" b="0" i="0" dirty="0">
                <a:solidFill>
                  <a:srgbClr val="4D4D4C"/>
                </a:solidFill>
                <a:effectLst/>
                <a:latin typeface="Consolas" panose="020B0609020204030204" pitchFamily="49" charset="0"/>
              </a:rPr>
              <a:t>框框大小</a:t>
            </a:r>
            <a:r>
              <a:rPr lang="en-US" altLang="zh-TW" b="0" i="0" dirty="0">
                <a:solidFill>
                  <a:srgbClr val="4D4D4C"/>
                </a:solidFill>
                <a:effectLst/>
                <a:latin typeface="Consolas" panose="020B0609020204030204" pitchFamily="49" charset="0"/>
              </a:rPr>
              <a:t>,</a:t>
            </a:r>
          </a:p>
          <a:p>
            <a:r>
              <a:rPr lang="en-US" altLang="zh-TW" dirty="0">
                <a:solidFill>
                  <a:srgbClr val="4D4D4C"/>
                </a:solidFill>
                <a:latin typeface="Consolas" panose="020B0609020204030204" pitchFamily="49" charset="0"/>
              </a:rPr>
              <a:t>   </a:t>
            </a:r>
            <a:r>
              <a:rPr lang="en-US" altLang="zh-TW" b="0" i="0" dirty="0">
                <a:solidFill>
                  <a:srgbClr val="4D4D4C"/>
                </a:solidFill>
                <a:effectLst/>
                <a:latin typeface="Consolas" panose="020B0609020204030204" pitchFamily="49" charset="0"/>
              </a:rPr>
              <a:t> </a:t>
            </a:r>
            <a:r>
              <a:rPr lang="en-US" altLang="zh-TW" b="0" i="0" dirty="0">
                <a:solidFill>
                  <a:srgbClr val="F5871F"/>
                </a:solidFill>
                <a:effectLst/>
                <a:latin typeface="Consolas" panose="020B0609020204030204" pitchFamily="49" charset="0"/>
              </a:rPr>
              <a:t>6</a:t>
            </a:r>
            <a:r>
              <a:rPr lang="en-US" altLang="zh-TW" b="0" i="0" dirty="0">
                <a:solidFill>
                  <a:srgbClr val="4D4D4C"/>
                </a:solidFill>
                <a:effectLst/>
                <a:latin typeface="Consolas" panose="020B0609020204030204" pitchFamily="49" charset="0"/>
              </a:rPr>
              <a:t> * </a:t>
            </a:r>
            <a:r>
              <a:rPr lang="zh-TW" altLang="en-US" b="0" i="0" dirty="0">
                <a:solidFill>
                  <a:srgbClr val="4D4D4C"/>
                </a:solidFill>
                <a:effectLst/>
                <a:latin typeface="Consolas" panose="020B0609020204030204" pitchFamily="49" charset="0"/>
              </a:rPr>
              <a:t>框框大小</a:t>
            </a:r>
            <a:endParaRPr lang="en-US" altLang="zh-TW" b="0" i="0" dirty="0">
              <a:solidFill>
                <a:srgbClr val="4D4D4C"/>
              </a:solidFill>
              <a:effectLst/>
              <a:latin typeface="Consolas" panose="020B0609020204030204" pitchFamily="49" charset="0"/>
            </a:endParaRPr>
          </a:p>
          <a:p>
            <a:r>
              <a:rPr lang="en-US" altLang="zh-TW" b="0" i="0" dirty="0">
                <a:solidFill>
                  <a:srgbClr val="4D4D4C"/>
                </a:solidFill>
                <a:effectLst/>
                <a:latin typeface="Consolas" panose="020B0609020204030204" pitchFamily="49" charset="0"/>
              </a:rPr>
              <a:t>);</a:t>
            </a:r>
            <a:endParaRPr lang="zh-TW" altLang="en-US" dirty="0">
              <a:latin typeface="Consolas" panose="020B0609020204030204" pitchFamily="49" charset="0"/>
            </a:endParaRPr>
          </a:p>
        </p:txBody>
      </p:sp>
      <p:sp>
        <p:nvSpPr>
          <p:cNvPr id="12" name="文字方塊 11">
            <a:extLst>
              <a:ext uri="{FF2B5EF4-FFF2-40B4-BE49-F238E27FC236}">
                <a16:creationId xmlns:a16="http://schemas.microsoft.com/office/drawing/2014/main" id="{DD2A1F0B-FE81-A52E-4260-252153B377DA}"/>
              </a:ext>
            </a:extLst>
          </p:cNvPr>
          <p:cNvSpPr txBox="1"/>
          <p:nvPr/>
        </p:nvSpPr>
        <p:spPr>
          <a:xfrm>
            <a:off x="5536960" y="8564833"/>
            <a:ext cx="794084" cy="584775"/>
          </a:xfrm>
          <a:prstGeom prst="rect">
            <a:avLst/>
          </a:prstGeom>
          <a:noFill/>
        </p:spPr>
        <p:txBody>
          <a:bodyPr wrap="square" rtlCol="0">
            <a:spAutoFit/>
          </a:bodyPr>
          <a:lstStyle/>
          <a:p>
            <a:pPr algn="ctr"/>
            <a:r>
              <a:rPr lang="en-US" altLang="zh-TW" dirty="0">
                <a:latin typeface="Consolas" panose="020B0609020204030204" pitchFamily="49" charset="0"/>
              </a:rPr>
              <a:t>1</a:t>
            </a:r>
          </a:p>
        </p:txBody>
      </p:sp>
      <p:sp>
        <p:nvSpPr>
          <p:cNvPr id="13" name="文字方塊 12">
            <a:extLst>
              <a:ext uri="{FF2B5EF4-FFF2-40B4-BE49-F238E27FC236}">
                <a16:creationId xmlns:a16="http://schemas.microsoft.com/office/drawing/2014/main" id="{13988E7D-BDEA-E252-11D0-A3A6B17068D2}"/>
              </a:ext>
            </a:extLst>
          </p:cNvPr>
          <p:cNvSpPr txBox="1"/>
          <p:nvPr/>
        </p:nvSpPr>
        <p:spPr>
          <a:xfrm>
            <a:off x="5536960" y="3626951"/>
            <a:ext cx="794084" cy="584775"/>
          </a:xfrm>
          <a:prstGeom prst="rect">
            <a:avLst/>
          </a:prstGeom>
          <a:noFill/>
        </p:spPr>
        <p:txBody>
          <a:bodyPr wrap="square" rtlCol="0">
            <a:spAutoFit/>
          </a:bodyPr>
          <a:lstStyle/>
          <a:p>
            <a:pPr algn="ctr"/>
            <a:r>
              <a:rPr lang="en-US" altLang="zh-TW" dirty="0">
                <a:latin typeface="Consolas" panose="020B0609020204030204" pitchFamily="49" charset="0"/>
              </a:rPr>
              <a:t>8</a:t>
            </a:r>
          </a:p>
        </p:txBody>
      </p:sp>
      <p:sp>
        <p:nvSpPr>
          <p:cNvPr id="14" name="文字方塊 13">
            <a:extLst>
              <a:ext uri="{FF2B5EF4-FFF2-40B4-BE49-F238E27FC236}">
                <a16:creationId xmlns:a16="http://schemas.microsoft.com/office/drawing/2014/main" id="{AFFC316E-A9FD-FC52-4183-1D88A6407E46}"/>
              </a:ext>
            </a:extLst>
          </p:cNvPr>
          <p:cNvSpPr txBox="1"/>
          <p:nvPr/>
        </p:nvSpPr>
        <p:spPr>
          <a:xfrm>
            <a:off x="5536960" y="4342081"/>
            <a:ext cx="794084" cy="584775"/>
          </a:xfrm>
          <a:prstGeom prst="rect">
            <a:avLst/>
          </a:prstGeom>
          <a:noFill/>
        </p:spPr>
        <p:txBody>
          <a:bodyPr wrap="square" rtlCol="0">
            <a:spAutoFit/>
          </a:bodyPr>
          <a:lstStyle/>
          <a:p>
            <a:pPr algn="ctr"/>
            <a:r>
              <a:rPr lang="en-US" altLang="zh-TW" dirty="0">
                <a:latin typeface="Consolas" panose="020B0609020204030204" pitchFamily="49" charset="0"/>
              </a:rPr>
              <a:t>7</a:t>
            </a:r>
          </a:p>
        </p:txBody>
      </p:sp>
      <p:sp>
        <p:nvSpPr>
          <p:cNvPr id="15" name="文字方塊 14">
            <a:extLst>
              <a:ext uri="{FF2B5EF4-FFF2-40B4-BE49-F238E27FC236}">
                <a16:creationId xmlns:a16="http://schemas.microsoft.com/office/drawing/2014/main" id="{948AF881-4EB4-4091-E43D-44328F307993}"/>
              </a:ext>
            </a:extLst>
          </p:cNvPr>
          <p:cNvSpPr txBox="1"/>
          <p:nvPr/>
        </p:nvSpPr>
        <p:spPr>
          <a:xfrm>
            <a:off x="5536960" y="5008871"/>
            <a:ext cx="794084" cy="584775"/>
          </a:xfrm>
          <a:prstGeom prst="rect">
            <a:avLst/>
          </a:prstGeom>
          <a:noFill/>
        </p:spPr>
        <p:txBody>
          <a:bodyPr wrap="square" rtlCol="0">
            <a:spAutoFit/>
          </a:bodyPr>
          <a:lstStyle/>
          <a:p>
            <a:pPr algn="ctr"/>
            <a:r>
              <a:rPr lang="en-US" altLang="zh-TW" dirty="0">
                <a:latin typeface="Consolas" panose="020B0609020204030204" pitchFamily="49" charset="0"/>
              </a:rPr>
              <a:t>6</a:t>
            </a:r>
          </a:p>
        </p:txBody>
      </p:sp>
      <p:sp>
        <p:nvSpPr>
          <p:cNvPr id="16" name="文字方塊 15">
            <a:extLst>
              <a:ext uri="{FF2B5EF4-FFF2-40B4-BE49-F238E27FC236}">
                <a16:creationId xmlns:a16="http://schemas.microsoft.com/office/drawing/2014/main" id="{7536B162-80D8-9168-D764-DAAC56B7AFC0}"/>
              </a:ext>
            </a:extLst>
          </p:cNvPr>
          <p:cNvSpPr txBox="1"/>
          <p:nvPr/>
        </p:nvSpPr>
        <p:spPr>
          <a:xfrm>
            <a:off x="5536960" y="5731164"/>
            <a:ext cx="794084" cy="584775"/>
          </a:xfrm>
          <a:prstGeom prst="rect">
            <a:avLst/>
          </a:prstGeom>
          <a:noFill/>
        </p:spPr>
        <p:txBody>
          <a:bodyPr wrap="square" rtlCol="0">
            <a:spAutoFit/>
          </a:bodyPr>
          <a:lstStyle/>
          <a:p>
            <a:pPr algn="ctr"/>
            <a:r>
              <a:rPr lang="en-US" altLang="zh-TW" dirty="0">
                <a:latin typeface="Consolas" panose="020B0609020204030204" pitchFamily="49" charset="0"/>
              </a:rPr>
              <a:t>5</a:t>
            </a:r>
          </a:p>
        </p:txBody>
      </p:sp>
      <p:sp>
        <p:nvSpPr>
          <p:cNvPr id="17" name="文字方塊 16">
            <a:extLst>
              <a:ext uri="{FF2B5EF4-FFF2-40B4-BE49-F238E27FC236}">
                <a16:creationId xmlns:a16="http://schemas.microsoft.com/office/drawing/2014/main" id="{8E7A8A82-F487-2EA4-21B1-DF7BD0A1E349}"/>
              </a:ext>
            </a:extLst>
          </p:cNvPr>
          <p:cNvSpPr txBox="1"/>
          <p:nvPr/>
        </p:nvSpPr>
        <p:spPr>
          <a:xfrm>
            <a:off x="5536960" y="6453457"/>
            <a:ext cx="794084" cy="584775"/>
          </a:xfrm>
          <a:prstGeom prst="rect">
            <a:avLst/>
          </a:prstGeom>
          <a:noFill/>
        </p:spPr>
        <p:txBody>
          <a:bodyPr wrap="square" rtlCol="0">
            <a:spAutoFit/>
          </a:bodyPr>
          <a:lstStyle/>
          <a:p>
            <a:pPr algn="ctr"/>
            <a:r>
              <a:rPr lang="en-US" altLang="zh-TW" dirty="0">
                <a:latin typeface="Consolas" panose="020B0609020204030204" pitchFamily="49" charset="0"/>
              </a:rPr>
              <a:t>4</a:t>
            </a:r>
          </a:p>
        </p:txBody>
      </p:sp>
      <p:sp>
        <p:nvSpPr>
          <p:cNvPr id="18" name="文字方塊 17">
            <a:extLst>
              <a:ext uri="{FF2B5EF4-FFF2-40B4-BE49-F238E27FC236}">
                <a16:creationId xmlns:a16="http://schemas.microsoft.com/office/drawing/2014/main" id="{562E0B08-9DB4-AC7E-25CF-9721081BEB63}"/>
              </a:ext>
            </a:extLst>
          </p:cNvPr>
          <p:cNvSpPr txBox="1"/>
          <p:nvPr/>
        </p:nvSpPr>
        <p:spPr>
          <a:xfrm>
            <a:off x="5536960" y="7175750"/>
            <a:ext cx="794084" cy="584775"/>
          </a:xfrm>
          <a:prstGeom prst="rect">
            <a:avLst/>
          </a:prstGeom>
          <a:noFill/>
        </p:spPr>
        <p:txBody>
          <a:bodyPr wrap="square" rtlCol="0">
            <a:spAutoFit/>
          </a:bodyPr>
          <a:lstStyle/>
          <a:p>
            <a:pPr algn="ctr"/>
            <a:r>
              <a:rPr lang="en-US" altLang="zh-TW" dirty="0">
                <a:latin typeface="Consolas" panose="020B0609020204030204" pitchFamily="49" charset="0"/>
              </a:rPr>
              <a:t>3</a:t>
            </a:r>
          </a:p>
        </p:txBody>
      </p:sp>
      <p:sp>
        <p:nvSpPr>
          <p:cNvPr id="19" name="文字方塊 18">
            <a:extLst>
              <a:ext uri="{FF2B5EF4-FFF2-40B4-BE49-F238E27FC236}">
                <a16:creationId xmlns:a16="http://schemas.microsoft.com/office/drawing/2014/main" id="{00493577-8285-2B5A-FAD0-3BAC7C5B2D3B}"/>
              </a:ext>
            </a:extLst>
          </p:cNvPr>
          <p:cNvSpPr txBox="1"/>
          <p:nvPr/>
        </p:nvSpPr>
        <p:spPr>
          <a:xfrm>
            <a:off x="5536960" y="7842540"/>
            <a:ext cx="794084" cy="584775"/>
          </a:xfrm>
          <a:prstGeom prst="rect">
            <a:avLst/>
          </a:prstGeom>
          <a:noFill/>
        </p:spPr>
        <p:txBody>
          <a:bodyPr wrap="square" rtlCol="0">
            <a:spAutoFit/>
          </a:bodyPr>
          <a:lstStyle/>
          <a:p>
            <a:pPr algn="ctr"/>
            <a:r>
              <a:rPr lang="en-US" altLang="zh-TW" dirty="0">
                <a:latin typeface="Consolas" panose="020B0609020204030204" pitchFamily="49" charset="0"/>
              </a:rPr>
              <a:t>2</a:t>
            </a:r>
          </a:p>
        </p:txBody>
      </p:sp>
      <p:sp>
        <p:nvSpPr>
          <p:cNvPr id="20" name="文字方塊 19">
            <a:extLst>
              <a:ext uri="{FF2B5EF4-FFF2-40B4-BE49-F238E27FC236}">
                <a16:creationId xmlns:a16="http://schemas.microsoft.com/office/drawing/2014/main" id="{0E295325-8E15-80C7-41F9-50718C4704D0}"/>
              </a:ext>
            </a:extLst>
          </p:cNvPr>
          <p:cNvSpPr txBox="1"/>
          <p:nvPr/>
        </p:nvSpPr>
        <p:spPr>
          <a:xfrm>
            <a:off x="6299848" y="9233844"/>
            <a:ext cx="794084" cy="584775"/>
          </a:xfrm>
          <a:prstGeom prst="rect">
            <a:avLst/>
          </a:prstGeom>
          <a:noFill/>
        </p:spPr>
        <p:txBody>
          <a:bodyPr wrap="square" rtlCol="0">
            <a:spAutoFit/>
          </a:bodyPr>
          <a:lstStyle/>
          <a:p>
            <a:pPr algn="ctr"/>
            <a:r>
              <a:rPr lang="en-US" altLang="zh-TW" dirty="0">
                <a:latin typeface="Consolas" panose="020B0609020204030204" pitchFamily="49" charset="0"/>
              </a:rPr>
              <a:t>a</a:t>
            </a:r>
          </a:p>
        </p:txBody>
      </p:sp>
      <p:sp>
        <p:nvSpPr>
          <p:cNvPr id="21" name="文字方塊 20">
            <a:extLst>
              <a:ext uri="{FF2B5EF4-FFF2-40B4-BE49-F238E27FC236}">
                <a16:creationId xmlns:a16="http://schemas.microsoft.com/office/drawing/2014/main" id="{2E02EA22-6DC4-730C-BE4D-82D4699F630F}"/>
              </a:ext>
            </a:extLst>
          </p:cNvPr>
          <p:cNvSpPr txBox="1"/>
          <p:nvPr/>
        </p:nvSpPr>
        <p:spPr>
          <a:xfrm>
            <a:off x="7031540" y="9233844"/>
            <a:ext cx="794084" cy="584775"/>
          </a:xfrm>
          <a:prstGeom prst="rect">
            <a:avLst/>
          </a:prstGeom>
          <a:noFill/>
        </p:spPr>
        <p:txBody>
          <a:bodyPr wrap="square" rtlCol="0">
            <a:spAutoFit/>
          </a:bodyPr>
          <a:lstStyle/>
          <a:p>
            <a:pPr algn="ctr"/>
            <a:r>
              <a:rPr lang="en-US" altLang="zh-TW" dirty="0">
                <a:latin typeface="Consolas" panose="020B0609020204030204" pitchFamily="49" charset="0"/>
              </a:rPr>
              <a:t>b</a:t>
            </a:r>
          </a:p>
        </p:txBody>
      </p:sp>
      <p:sp>
        <p:nvSpPr>
          <p:cNvPr id="22" name="文字方塊 21">
            <a:extLst>
              <a:ext uri="{FF2B5EF4-FFF2-40B4-BE49-F238E27FC236}">
                <a16:creationId xmlns:a16="http://schemas.microsoft.com/office/drawing/2014/main" id="{BAEAF721-1995-4918-F63A-030E7BACDA85}"/>
              </a:ext>
            </a:extLst>
          </p:cNvPr>
          <p:cNvSpPr txBox="1"/>
          <p:nvPr/>
        </p:nvSpPr>
        <p:spPr>
          <a:xfrm>
            <a:off x="7825624" y="9233844"/>
            <a:ext cx="613611" cy="584775"/>
          </a:xfrm>
          <a:prstGeom prst="rect">
            <a:avLst/>
          </a:prstGeom>
          <a:noFill/>
        </p:spPr>
        <p:txBody>
          <a:bodyPr wrap="square" rtlCol="0">
            <a:spAutoFit/>
          </a:bodyPr>
          <a:lstStyle/>
          <a:p>
            <a:pPr algn="ctr"/>
            <a:r>
              <a:rPr lang="en-US" altLang="zh-TW" dirty="0">
                <a:latin typeface="Consolas" panose="020B0609020204030204" pitchFamily="49" charset="0"/>
              </a:rPr>
              <a:t>c</a:t>
            </a:r>
          </a:p>
        </p:txBody>
      </p:sp>
      <p:sp>
        <p:nvSpPr>
          <p:cNvPr id="23" name="文字方塊 22">
            <a:extLst>
              <a:ext uri="{FF2B5EF4-FFF2-40B4-BE49-F238E27FC236}">
                <a16:creationId xmlns:a16="http://schemas.microsoft.com/office/drawing/2014/main" id="{6F0BAA50-CEE2-A381-A7E2-4844766EAD09}"/>
              </a:ext>
            </a:extLst>
          </p:cNvPr>
          <p:cNvSpPr txBox="1"/>
          <p:nvPr/>
        </p:nvSpPr>
        <p:spPr>
          <a:xfrm>
            <a:off x="8485773" y="9233844"/>
            <a:ext cx="613611" cy="584775"/>
          </a:xfrm>
          <a:prstGeom prst="rect">
            <a:avLst/>
          </a:prstGeom>
          <a:noFill/>
        </p:spPr>
        <p:txBody>
          <a:bodyPr wrap="square" rtlCol="0">
            <a:spAutoFit/>
          </a:bodyPr>
          <a:lstStyle/>
          <a:p>
            <a:pPr algn="ctr"/>
            <a:r>
              <a:rPr lang="en-US" altLang="zh-TW" dirty="0">
                <a:latin typeface="Consolas" panose="020B0609020204030204" pitchFamily="49" charset="0"/>
              </a:rPr>
              <a:t>d</a:t>
            </a:r>
          </a:p>
        </p:txBody>
      </p:sp>
      <p:sp>
        <p:nvSpPr>
          <p:cNvPr id="24" name="文字方塊 23">
            <a:extLst>
              <a:ext uri="{FF2B5EF4-FFF2-40B4-BE49-F238E27FC236}">
                <a16:creationId xmlns:a16="http://schemas.microsoft.com/office/drawing/2014/main" id="{3CFDDFA5-1F46-86C2-ABE8-9015E6B28823}"/>
              </a:ext>
            </a:extLst>
          </p:cNvPr>
          <p:cNvSpPr txBox="1"/>
          <p:nvPr/>
        </p:nvSpPr>
        <p:spPr>
          <a:xfrm>
            <a:off x="9104731" y="9233844"/>
            <a:ext cx="613611" cy="584775"/>
          </a:xfrm>
          <a:prstGeom prst="rect">
            <a:avLst/>
          </a:prstGeom>
          <a:noFill/>
        </p:spPr>
        <p:txBody>
          <a:bodyPr wrap="square" rtlCol="0">
            <a:spAutoFit/>
          </a:bodyPr>
          <a:lstStyle/>
          <a:p>
            <a:pPr algn="ctr"/>
            <a:r>
              <a:rPr lang="en-US" altLang="zh-TW" dirty="0">
                <a:latin typeface="Consolas" panose="020B0609020204030204" pitchFamily="49" charset="0"/>
              </a:rPr>
              <a:t>e</a:t>
            </a:r>
          </a:p>
        </p:txBody>
      </p:sp>
      <p:sp>
        <p:nvSpPr>
          <p:cNvPr id="25" name="文字方塊 24">
            <a:extLst>
              <a:ext uri="{FF2B5EF4-FFF2-40B4-BE49-F238E27FC236}">
                <a16:creationId xmlns:a16="http://schemas.microsoft.com/office/drawing/2014/main" id="{1E3AA42E-F525-DE4E-DB38-5F52B0FC7EBE}"/>
              </a:ext>
            </a:extLst>
          </p:cNvPr>
          <p:cNvSpPr txBox="1"/>
          <p:nvPr/>
        </p:nvSpPr>
        <p:spPr>
          <a:xfrm>
            <a:off x="9847179" y="9233844"/>
            <a:ext cx="613611" cy="584775"/>
          </a:xfrm>
          <a:prstGeom prst="rect">
            <a:avLst/>
          </a:prstGeom>
          <a:noFill/>
        </p:spPr>
        <p:txBody>
          <a:bodyPr wrap="square" rtlCol="0">
            <a:spAutoFit/>
          </a:bodyPr>
          <a:lstStyle/>
          <a:p>
            <a:pPr algn="ctr"/>
            <a:r>
              <a:rPr lang="en-US" altLang="zh-TW" dirty="0">
                <a:latin typeface="Consolas" panose="020B0609020204030204" pitchFamily="49" charset="0"/>
              </a:rPr>
              <a:t>f</a:t>
            </a:r>
          </a:p>
        </p:txBody>
      </p:sp>
      <p:sp>
        <p:nvSpPr>
          <p:cNvPr id="26" name="文字方塊 25">
            <a:extLst>
              <a:ext uri="{FF2B5EF4-FFF2-40B4-BE49-F238E27FC236}">
                <a16:creationId xmlns:a16="http://schemas.microsoft.com/office/drawing/2014/main" id="{D2BCD5CE-5339-57FE-D3CE-BD8C5651E82C}"/>
              </a:ext>
            </a:extLst>
          </p:cNvPr>
          <p:cNvSpPr txBox="1"/>
          <p:nvPr/>
        </p:nvSpPr>
        <p:spPr>
          <a:xfrm>
            <a:off x="10507328" y="9233844"/>
            <a:ext cx="613611" cy="584775"/>
          </a:xfrm>
          <a:prstGeom prst="rect">
            <a:avLst/>
          </a:prstGeom>
          <a:noFill/>
        </p:spPr>
        <p:txBody>
          <a:bodyPr wrap="square" rtlCol="0">
            <a:spAutoFit/>
          </a:bodyPr>
          <a:lstStyle/>
          <a:p>
            <a:pPr algn="ctr"/>
            <a:r>
              <a:rPr lang="en-US" altLang="zh-TW" dirty="0">
                <a:latin typeface="Consolas" panose="020B0609020204030204" pitchFamily="49" charset="0"/>
              </a:rPr>
              <a:t>g</a:t>
            </a:r>
          </a:p>
        </p:txBody>
      </p:sp>
      <p:sp>
        <p:nvSpPr>
          <p:cNvPr id="27" name="文字方塊 26">
            <a:extLst>
              <a:ext uri="{FF2B5EF4-FFF2-40B4-BE49-F238E27FC236}">
                <a16:creationId xmlns:a16="http://schemas.microsoft.com/office/drawing/2014/main" id="{8E8C0341-BC05-66C0-8DCF-5D861ACE4F35}"/>
              </a:ext>
            </a:extLst>
          </p:cNvPr>
          <p:cNvSpPr txBox="1"/>
          <p:nvPr/>
        </p:nvSpPr>
        <p:spPr>
          <a:xfrm>
            <a:off x="11262057" y="9233844"/>
            <a:ext cx="613611" cy="584775"/>
          </a:xfrm>
          <a:prstGeom prst="rect">
            <a:avLst/>
          </a:prstGeom>
          <a:noFill/>
        </p:spPr>
        <p:txBody>
          <a:bodyPr wrap="square" rtlCol="0">
            <a:spAutoFit/>
          </a:bodyPr>
          <a:lstStyle/>
          <a:p>
            <a:pPr algn="ctr"/>
            <a:r>
              <a:rPr lang="en-US" altLang="zh-TW" dirty="0">
                <a:latin typeface="Consolas" panose="020B0609020204030204" pitchFamily="49" charset="0"/>
              </a:rPr>
              <a:t>h</a:t>
            </a:r>
          </a:p>
        </p:txBody>
      </p:sp>
      <p:pic>
        <p:nvPicPr>
          <p:cNvPr id="4104" name="Picture 8">
            <a:extLst>
              <a:ext uri="{FF2B5EF4-FFF2-40B4-BE49-F238E27FC236}">
                <a16:creationId xmlns:a16="http://schemas.microsoft.com/office/drawing/2014/main" id="{D88ED7A7-F9B9-B500-5CE1-D17BD46C160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50820" y="7712399"/>
            <a:ext cx="715983" cy="715983"/>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群組 34">
            <a:extLst>
              <a:ext uri="{FF2B5EF4-FFF2-40B4-BE49-F238E27FC236}">
                <a16:creationId xmlns:a16="http://schemas.microsoft.com/office/drawing/2014/main" id="{CD2DC9CF-FE1E-941C-789C-5079AA69067B}"/>
              </a:ext>
            </a:extLst>
          </p:cNvPr>
          <p:cNvGrpSpPr/>
          <p:nvPr/>
        </p:nvGrpSpPr>
        <p:grpSpPr>
          <a:xfrm>
            <a:off x="6331044" y="7657970"/>
            <a:ext cx="2959394" cy="1575874"/>
            <a:chOff x="6331044" y="7657970"/>
            <a:chExt cx="2959394" cy="1575874"/>
          </a:xfrm>
        </p:grpSpPr>
        <p:sp>
          <p:nvSpPr>
            <p:cNvPr id="28" name="橢圓 27">
              <a:extLst>
                <a:ext uri="{FF2B5EF4-FFF2-40B4-BE49-F238E27FC236}">
                  <a16:creationId xmlns:a16="http://schemas.microsoft.com/office/drawing/2014/main" id="{DC298EFD-0AEB-3EAA-2D0C-7B9434FCAA25}"/>
                </a:ext>
              </a:extLst>
            </p:cNvPr>
            <p:cNvSpPr/>
            <p:nvPr/>
          </p:nvSpPr>
          <p:spPr>
            <a:xfrm>
              <a:off x="8315684" y="7657970"/>
              <a:ext cx="974754" cy="922906"/>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單箭頭接點 29">
              <a:extLst>
                <a:ext uri="{FF2B5EF4-FFF2-40B4-BE49-F238E27FC236}">
                  <a16:creationId xmlns:a16="http://schemas.microsoft.com/office/drawing/2014/main" id="{53F439C8-61BE-E52B-3CD4-69F522011ECA}"/>
                </a:ext>
              </a:extLst>
            </p:cNvPr>
            <p:cNvCxnSpPr>
              <a:cxnSpLocks/>
              <a:stCxn id="19" idx="3"/>
              <a:endCxn id="28" idx="2"/>
            </p:cNvCxnSpPr>
            <p:nvPr/>
          </p:nvCxnSpPr>
          <p:spPr>
            <a:xfrm flipV="1">
              <a:off x="6331044" y="8119423"/>
              <a:ext cx="1984640" cy="155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3E3B4F0D-71AA-0FCD-5D73-59B04B66D812}"/>
                </a:ext>
              </a:extLst>
            </p:cNvPr>
            <p:cNvCxnSpPr>
              <a:cxnSpLocks/>
              <a:stCxn id="23" idx="0"/>
              <a:endCxn id="28" idx="4"/>
            </p:cNvCxnSpPr>
            <p:nvPr/>
          </p:nvCxnSpPr>
          <p:spPr>
            <a:xfrm flipV="1">
              <a:off x="8792579" y="8580876"/>
              <a:ext cx="10482" cy="65296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
        <p:nvSpPr>
          <p:cNvPr id="37" name="文字方塊 36">
            <a:extLst>
              <a:ext uri="{FF2B5EF4-FFF2-40B4-BE49-F238E27FC236}">
                <a16:creationId xmlns:a16="http://schemas.microsoft.com/office/drawing/2014/main" id="{6F614059-DA69-E4AC-4D17-2D0DB47AFFDA}"/>
              </a:ext>
            </a:extLst>
          </p:cNvPr>
          <p:cNvSpPr txBox="1"/>
          <p:nvPr/>
        </p:nvSpPr>
        <p:spPr>
          <a:xfrm>
            <a:off x="1314878" y="4095697"/>
            <a:ext cx="2923673" cy="584775"/>
          </a:xfrm>
          <a:prstGeom prst="rect">
            <a:avLst/>
          </a:prstGeom>
          <a:noFill/>
        </p:spPr>
        <p:txBody>
          <a:bodyPr wrap="square">
            <a:spAutoFit/>
          </a:bodyPr>
          <a:lstStyle/>
          <a:p>
            <a:r>
              <a:rPr lang="en-US" altLang="zh-TW" b="0" i="0" dirty="0">
                <a:solidFill>
                  <a:srgbClr val="000000"/>
                </a:solidFill>
                <a:effectLst/>
                <a:latin typeface="Consolas" panose="020B0609020204030204" pitchFamily="49" charset="0"/>
              </a:rPr>
              <a:t>board[8][8]</a:t>
            </a:r>
            <a:endParaRPr lang="zh-TW" altLang="en-US" dirty="0">
              <a:latin typeface="Consolas" panose="020B0609020204030204" pitchFamily="49" charset="0"/>
            </a:endParaRPr>
          </a:p>
        </p:txBody>
      </p:sp>
      <p:sp>
        <p:nvSpPr>
          <p:cNvPr id="39" name="左大括弧 38">
            <a:extLst>
              <a:ext uri="{FF2B5EF4-FFF2-40B4-BE49-F238E27FC236}">
                <a16:creationId xmlns:a16="http://schemas.microsoft.com/office/drawing/2014/main" id="{C4F28DC8-B67A-412B-BA40-A56204ED42B1}"/>
              </a:ext>
            </a:extLst>
          </p:cNvPr>
          <p:cNvSpPr/>
          <p:nvPr/>
        </p:nvSpPr>
        <p:spPr>
          <a:xfrm rot="5400000">
            <a:off x="7640846" y="1701393"/>
            <a:ext cx="369555" cy="2332669"/>
          </a:xfrm>
          <a:prstGeom prst="leftBrace">
            <a:avLst>
              <a:gd name="adj1" fmla="val 8333"/>
              <a:gd name="adj2" fmla="val 49905"/>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1" name="文字方塊 40">
            <a:extLst>
              <a:ext uri="{FF2B5EF4-FFF2-40B4-BE49-F238E27FC236}">
                <a16:creationId xmlns:a16="http://schemas.microsoft.com/office/drawing/2014/main" id="{D0BB9462-12A2-E2CB-357B-2989EFABAC10}"/>
              </a:ext>
            </a:extLst>
          </p:cNvPr>
          <p:cNvSpPr txBox="1"/>
          <p:nvPr/>
        </p:nvSpPr>
        <p:spPr>
          <a:xfrm>
            <a:off x="6370777" y="3005833"/>
            <a:ext cx="794084" cy="584775"/>
          </a:xfrm>
          <a:prstGeom prst="rect">
            <a:avLst/>
          </a:prstGeom>
          <a:noFill/>
        </p:spPr>
        <p:txBody>
          <a:bodyPr wrap="square" rtlCol="0">
            <a:spAutoFit/>
          </a:bodyPr>
          <a:lstStyle/>
          <a:p>
            <a:pPr algn="ctr"/>
            <a:r>
              <a:rPr lang="en-US" altLang="zh-TW" dirty="0">
                <a:latin typeface="Consolas" panose="020B0609020204030204" pitchFamily="49" charset="0"/>
              </a:rPr>
              <a:t>0</a:t>
            </a:r>
          </a:p>
        </p:txBody>
      </p:sp>
      <p:sp>
        <p:nvSpPr>
          <p:cNvPr id="42" name="文字方塊 41">
            <a:extLst>
              <a:ext uri="{FF2B5EF4-FFF2-40B4-BE49-F238E27FC236}">
                <a16:creationId xmlns:a16="http://schemas.microsoft.com/office/drawing/2014/main" id="{80118C32-C223-BFF5-DB9D-8D8342D1EE2D}"/>
              </a:ext>
            </a:extLst>
          </p:cNvPr>
          <p:cNvSpPr txBox="1"/>
          <p:nvPr/>
        </p:nvSpPr>
        <p:spPr>
          <a:xfrm>
            <a:off x="7102469" y="3005833"/>
            <a:ext cx="794084" cy="584775"/>
          </a:xfrm>
          <a:prstGeom prst="rect">
            <a:avLst/>
          </a:prstGeom>
          <a:noFill/>
        </p:spPr>
        <p:txBody>
          <a:bodyPr wrap="square" rtlCol="0">
            <a:spAutoFit/>
          </a:bodyPr>
          <a:lstStyle/>
          <a:p>
            <a:pPr algn="ctr"/>
            <a:r>
              <a:rPr lang="en-US" altLang="zh-TW" dirty="0">
                <a:latin typeface="Consolas" panose="020B0609020204030204" pitchFamily="49" charset="0"/>
              </a:rPr>
              <a:t>1</a:t>
            </a:r>
          </a:p>
        </p:txBody>
      </p:sp>
      <p:sp>
        <p:nvSpPr>
          <p:cNvPr id="43" name="文字方塊 42">
            <a:extLst>
              <a:ext uri="{FF2B5EF4-FFF2-40B4-BE49-F238E27FC236}">
                <a16:creationId xmlns:a16="http://schemas.microsoft.com/office/drawing/2014/main" id="{6A30F313-44C4-67D8-3324-F2786288A245}"/>
              </a:ext>
            </a:extLst>
          </p:cNvPr>
          <p:cNvSpPr txBox="1"/>
          <p:nvPr/>
        </p:nvSpPr>
        <p:spPr>
          <a:xfrm>
            <a:off x="7896553" y="3005833"/>
            <a:ext cx="613611" cy="584775"/>
          </a:xfrm>
          <a:prstGeom prst="rect">
            <a:avLst/>
          </a:prstGeom>
          <a:noFill/>
        </p:spPr>
        <p:txBody>
          <a:bodyPr wrap="square" rtlCol="0">
            <a:spAutoFit/>
          </a:bodyPr>
          <a:lstStyle/>
          <a:p>
            <a:pPr algn="ctr"/>
            <a:r>
              <a:rPr lang="en-US" altLang="zh-TW" dirty="0">
                <a:latin typeface="Consolas" panose="020B0609020204030204" pitchFamily="49" charset="0"/>
              </a:rPr>
              <a:t>2</a:t>
            </a:r>
          </a:p>
        </p:txBody>
      </p:sp>
      <p:sp>
        <p:nvSpPr>
          <p:cNvPr id="44" name="文字方塊 43">
            <a:extLst>
              <a:ext uri="{FF2B5EF4-FFF2-40B4-BE49-F238E27FC236}">
                <a16:creationId xmlns:a16="http://schemas.microsoft.com/office/drawing/2014/main" id="{796694AD-6EBE-98CD-1D6E-7DD1B32B8011}"/>
              </a:ext>
            </a:extLst>
          </p:cNvPr>
          <p:cNvSpPr txBox="1"/>
          <p:nvPr/>
        </p:nvSpPr>
        <p:spPr>
          <a:xfrm>
            <a:off x="8556702" y="3005833"/>
            <a:ext cx="613611" cy="584775"/>
          </a:xfrm>
          <a:prstGeom prst="rect">
            <a:avLst/>
          </a:prstGeom>
          <a:noFill/>
        </p:spPr>
        <p:txBody>
          <a:bodyPr wrap="square" rtlCol="0">
            <a:spAutoFit/>
          </a:bodyPr>
          <a:lstStyle/>
          <a:p>
            <a:pPr algn="ctr"/>
            <a:r>
              <a:rPr lang="en-US" altLang="zh-TW" dirty="0">
                <a:latin typeface="Consolas" panose="020B0609020204030204" pitchFamily="49" charset="0"/>
              </a:rPr>
              <a:t>3</a:t>
            </a:r>
          </a:p>
        </p:txBody>
      </p:sp>
      <p:sp>
        <p:nvSpPr>
          <p:cNvPr id="45" name="右大括弧 44">
            <a:extLst>
              <a:ext uri="{FF2B5EF4-FFF2-40B4-BE49-F238E27FC236}">
                <a16:creationId xmlns:a16="http://schemas.microsoft.com/office/drawing/2014/main" id="{D2C18AB0-8A5A-8B28-B82A-44E370C41719}"/>
              </a:ext>
            </a:extLst>
          </p:cNvPr>
          <p:cNvSpPr/>
          <p:nvPr/>
        </p:nvSpPr>
        <p:spPr>
          <a:xfrm>
            <a:off x="12689306" y="3626951"/>
            <a:ext cx="336884" cy="4800364"/>
          </a:xfrm>
          <a:prstGeom prst="rightBrace">
            <a:avLst/>
          </a:prstGeom>
          <a:ln w="57150">
            <a:solidFill>
              <a:srgbClr val="86C34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6" name="文字方塊 45">
            <a:extLst>
              <a:ext uri="{FF2B5EF4-FFF2-40B4-BE49-F238E27FC236}">
                <a16:creationId xmlns:a16="http://schemas.microsoft.com/office/drawing/2014/main" id="{4CB6DBF3-79A0-87B9-BC44-2BE25A225204}"/>
              </a:ext>
            </a:extLst>
          </p:cNvPr>
          <p:cNvSpPr txBox="1"/>
          <p:nvPr/>
        </p:nvSpPr>
        <p:spPr>
          <a:xfrm>
            <a:off x="11880839" y="3626951"/>
            <a:ext cx="794084" cy="584775"/>
          </a:xfrm>
          <a:prstGeom prst="rect">
            <a:avLst/>
          </a:prstGeom>
          <a:noFill/>
        </p:spPr>
        <p:txBody>
          <a:bodyPr wrap="square" rtlCol="0">
            <a:spAutoFit/>
          </a:bodyPr>
          <a:lstStyle/>
          <a:p>
            <a:pPr algn="ctr"/>
            <a:r>
              <a:rPr lang="en-US" altLang="zh-TW" dirty="0">
                <a:latin typeface="Consolas" panose="020B0609020204030204" pitchFamily="49" charset="0"/>
              </a:rPr>
              <a:t>0</a:t>
            </a:r>
          </a:p>
        </p:txBody>
      </p:sp>
      <p:sp>
        <p:nvSpPr>
          <p:cNvPr id="47" name="文字方塊 46">
            <a:extLst>
              <a:ext uri="{FF2B5EF4-FFF2-40B4-BE49-F238E27FC236}">
                <a16:creationId xmlns:a16="http://schemas.microsoft.com/office/drawing/2014/main" id="{BECB8BAA-44C2-CE20-3603-F16C76A5C1E2}"/>
              </a:ext>
            </a:extLst>
          </p:cNvPr>
          <p:cNvSpPr txBox="1"/>
          <p:nvPr/>
        </p:nvSpPr>
        <p:spPr>
          <a:xfrm>
            <a:off x="11880839" y="4342081"/>
            <a:ext cx="794084" cy="584775"/>
          </a:xfrm>
          <a:prstGeom prst="rect">
            <a:avLst/>
          </a:prstGeom>
          <a:noFill/>
        </p:spPr>
        <p:txBody>
          <a:bodyPr wrap="square" rtlCol="0">
            <a:spAutoFit/>
          </a:bodyPr>
          <a:lstStyle/>
          <a:p>
            <a:pPr algn="ctr"/>
            <a:r>
              <a:rPr lang="en-US" altLang="zh-TW" dirty="0">
                <a:latin typeface="Consolas" panose="020B0609020204030204" pitchFamily="49" charset="0"/>
              </a:rPr>
              <a:t>1</a:t>
            </a:r>
          </a:p>
        </p:txBody>
      </p:sp>
      <p:sp>
        <p:nvSpPr>
          <p:cNvPr id="48" name="文字方塊 47">
            <a:extLst>
              <a:ext uri="{FF2B5EF4-FFF2-40B4-BE49-F238E27FC236}">
                <a16:creationId xmlns:a16="http://schemas.microsoft.com/office/drawing/2014/main" id="{0E3DE57B-1397-5E67-2AAE-02F2D4B30860}"/>
              </a:ext>
            </a:extLst>
          </p:cNvPr>
          <p:cNvSpPr txBox="1"/>
          <p:nvPr/>
        </p:nvSpPr>
        <p:spPr>
          <a:xfrm>
            <a:off x="11880839" y="5008871"/>
            <a:ext cx="794084" cy="584775"/>
          </a:xfrm>
          <a:prstGeom prst="rect">
            <a:avLst/>
          </a:prstGeom>
          <a:noFill/>
        </p:spPr>
        <p:txBody>
          <a:bodyPr wrap="square" rtlCol="0">
            <a:spAutoFit/>
          </a:bodyPr>
          <a:lstStyle/>
          <a:p>
            <a:pPr algn="ctr"/>
            <a:r>
              <a:rPr lang="en-US" altLang="zh-TW" dirty="0">
                <a:latin typeface="Consolas" panose="020B0609020204030204" pitchFamily="49" charset="0"/>
              </a:rPr>
              <a:t>2</a:t>
            </a:r>
          </a:p>
        </p:txBody>
      </p:sp>
      <p:sp>
        <p:nvSpPr>
          <p:cNvPr id="49" name="文字方塊 48">
            <a:extLst>
              <a:ext uri="{FF2B5EF4-FFF2-40B4-BE49-F238E27FC236}">
                <a16:creationId xmlns:a16="http://schemas.microsoft.com/office/drawing/2014/main" id="{F54B1A7D-5B9B-7869-9740-D2B50D68AD9A}"/>
              </a:ext>
            </a:extLst>
          </p:cNvPr>
          <p:cNvSpPr txBox="1"/>
          <p:nvPr/>
        </p:nvSpPr>
        <p:spPr>
          <a:xfrm>
            <a:off x="11880839" y="5731164"/>
            <a:ext cx="794084" cy="584775"/>
          </a:xfrm>
          <a:prstGeom prst="rect">
            <a:avLst/>
          </a:prstGeom>
          <a:noFill/>
        </p:spPr>
        <p:txBody>
          <a:bodyPr wrap="square" rtlCol="0">
            <a:spAutoFit/>
          </a:bodyPr>
          <a:lstStyle/>
          <a:p>
            <a:pPr algn="ctr"/>
            <a:r>
              <a:rPr lang="en-US" altLang="zh-TW" dirty="0">
                <a:latin typeface="Consolas" panose="020B0609020204030204" pitchFamily="49" charset="0"/>
              </a:rPr>
              <a:t>3</a:t>
            </a:r>
          </a:p>
        </p:txBody>
      </p:sp>
      <p:sp>
        <p:nvSpPr>
          <p:cNvPr id="50" name="文字方塊 49">
            <a:extLst>
              <a:ext uri="{FF2B5EF4-FFF2-40B4-BE49-F238E27FC236}">
                <a16:creationId xmlns:a16="http://schemas.microsoft.com/office/drawing/2014/main" id="{91B4DF3D-DDEA-16A8-FD82-1569908F1DE5}"/>
              </a:ext>
            </a:extLst>
          </p:cNvPr>
          <p:cNvSpPr txBox="1"/>
          <p:nvPr/>
        </p:nvSpPr>
        <p:spPr>
          <a:xfrm>
            <a:off x="11880839" y="6453457"/>
            <a:ext cx="794084" cy="584775"/>
          </a:xfrm>
          <a:prstGeom prst="rect">
            <a:avLst/>
          </a:prstGeom>
          <a:noFill/>
        </p:spPr>
        <p:txBody>
          <a:bodyPr wrap="square" rtlCol="0">
            <a:spAutoFit/>
          </a:bodyPr>
          <a:lstStyle/>
          <a:p>
            <a:pPr algn="ctr"/>
            <a:r>
              <a:rPr lang="en-US" altLang="zh-TW" dirty="0">
                <a:latin typeface="Consolas" panose="020B0609020204030204" pitchFamily="49" charset="0"/>
              </a:rPr>
              <a:t>4</a:t>
            </a:r>
          </a:p>
        </p:txBody>
      </p:sp>
      <p:sp>
        <p:nvSpPr>
          <p:cNvPr id="51" name="文字方塊 50">
            <a:extLst>
              <a:ext uri="{FF2B5EF4-FFF2-40B4-BE49-F238E27FC236}">
                <a16:creationId xmlns:a16="http://schemas.microsoft.com/office/drawing/2014/main" id="{37F046C7-B7C4-F9CB-C935-A136223D50A5}"/>
              </a:ext>
            </a:extLst>
          </p:cNvPr>
          <p:cNvSpPr txBox="1"/>
          <p:nvPr/>
        </p:nvSpPr>
        <p:spPr>
          <a:xfrm>
            <a:off x="11880839" y="7175750"/>
            <a:ext cx="794084" cy="584775"/>
          </a:xfrm>
          <a:prstGeom prst="rect">
            <a:avLst/>
          </a:prstGeom>
          <a:noFill/>
        </p:spPr>
        <p:txBody>
          <a:bodyPr wrap="square" rtlCol="0">
            <a:spAutoFit/>
          </a:bodyPr>
          <a:lstStyle/>
          <a:p>
            <a:pPr algn="ctr"/>
            <a:r>
              <a:rPr lang="en-US" altLang="zh-TW" dirty="0">
                <a:latin typeface="Consolas" panose="020B0609020204030204" pitchFamily="49" charset="0"/>
              </a:rPr>
              <a:t>5</a:t>
            </a:r>
          </a:p>
        </p:txBody>
      </p:sp>
      <p:sp>
        <p:nvSpPr>
          <p:cNvPr id="52" name="文字方塊 51">
            <a:extLst>
              <a:ext uri="{FF2B5EF4-FFF2-40B4-BE49-F238E27FC236}">
                <a16:creationId xmlns:a16="http://schemas.microsoft.com/office/drawing/2014/main" id="{433AF110-413B-26D3-7648-B84D6641CB09}"/>
              </a:ext>
            </a:extLst>
          </p:cNvPr>
          <p:cNvSpPr txBox="1"/>
          <p:nvPr/>
        </p:nvSpPr>
        <p:spPr>
          <a:xfrm>
            <a:off x="11880839" y="7842540"/>
            <a:ext cx="794084" cy="584775"/>
          </a:xfrm>
          <a:prstGeom prst="rect">
            <a:avLst/>
          </a:prstGeom>
          <a:noFill/>
        </p:spPr>
        <p:txBody>
          <a:bodyPr wrap="square" rtlCol="0">
            <a:spAutoFit/>
          </a:bodyPr>
          <a:lstStyle/>
          <a:p>
            <a:pPr algn="ctr"/>
            <a:r>
              <a:rPr lang="en-US" altLang="zh-TW" dirty="0">
                <a:latin typeface="Consolas" panose="020B0609020204030204" pitchFamily="49" charset="0"/>
              </a:rPr>
              <a:t>6</a:t>
            </a:r>
          </a:p>
        </p:txBody>
      </p:sp>
      <p:cxnSp>
        <p:nvCxnSpPr>
          <p:cNvPr id="54" name="直線單箭頭接點 53">
            <a:extLst>
              <a:ext uri="{FF2B5EF4-FFF2-40B4-BE49-F238E27FC236}">
                <a16:creationId xmlns:a16="http://schemas.microsoft.com/office/drawing/2014/main" id="{CF297BFF-7028-1F10-D2A4-A747073B387E}"/>
              </a:ext>
            </a:extLst>
          </p:cNvPr>
          <p:cNvCxnSpPr>
            <a:stCxn id="44" idx="2"/>
            <a:endCxn id="28" idx="0"/>
          </p:cNvCxnSpPr>
          <p:nvPr/>
        </p:nvCxnSpPr>
        <p:spPr>
          <a:xfrm flipH="1">
            <a:off x="8803061" y="3590608"/>
            <a:ext cx="60447" cy="4067362"/>
          </a:xfrm>
          <a:prstGeom prst="straightConnector1">
            <a:avLst/>
          </a:prstGeom>
          <a:ln w="57150">
            <a:solidFill>
              <a:srgbClr val="00ABE2"/>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a:extLst>
              <a:ext uri="{FF2B5EF4-FFF2-40B4-BE49-F238E27FC236}">
                <a16:creationId xmlns:a16="http://schemas.microsoft.com/office/drawing/2014/main" id="{7E84AFAB-A67B-937C-149B-C743348A7FD1}"/>
              </a:ext>
            </a:extLst>
          </p:cNvPr>
          <p:cNvCxnSpPr>
            <a:cxnSpLocks/>
            <a:stCxn id="52" idx="1"/>
            <a:endCxn id="28" idx="6"/>
          </p:cNvCxnSpPr>
          <p:nvPr/>
        </p:nvCxnSpPr>
        <p:spPr>
          <a:xfrm flipH="1" flipV="1">
            <a:off x="9290438" y="8119423"/>
            <a:ext cx="2590401" cy="15505"/>
          </a:xfrm>
          <a:prstGeom prst="straightConnector1">
            <a:avLst/>
          </a:prstGeom>
          <a:ln w="57150">
            <a:solidFill>
              <a:srgbClr val="86C34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1225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250"/>
                                        <p:tgtEl>
                                          <p:spTgt spid="20"/>
                                        </p:tgtEl>
                                      </p:cBhvr>
                                    </p:animEffect>
                                  </p:childTnLst>
                                </p:cTn>
                              </p:par>
                            </p:childTnLst>
                          </p:cTn>
                        </p:par>
                        <p:par>
                          <p:cTn id="11" fill="hold">
                            <p:stCondLst>
                              <p:cond delay="250"/>
                            </p:stCondLst>
                            <p:childTnLst>
                              <p:par>
                                <p:cTn id="12" presetID="10" presetClass="entr" presetSubtype="0"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250"/>
                                        <p:tgtEl>
                                          <p:spTgt spid="1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250"/>
                                        <p:tgtEl>
                                          <p:spTgt spid="21"/>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25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250"/>
                                        <p:tgtEl>
                                          <p:spTgt spid="22"/>
                                        </p:tgtEl>
                                      </p:cBhvr>
                                    </p:animEffect>
                                  </p:childTnLst>
                                </p:cTn>
                              </p:par>
                            </p:childTnLst>
                          </p:cTn>
                        </p:par>
                        <p:par>
                          <p:cTn id="25" fill="hold">
                            <p:stCondLst>
                              <p:cond delay="750"/>
                            </p:stCondLst>
                            <p:childTnLst>
                              <p:par>
                                <p:cTn id="26" presetID="10" presetClass="entr" presetSubtype="0"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25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250"/>
                                        <p:tgtEl>
                                          <p:spTgt spid="23"/>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250"/>
                                        <p:tgtEl>
                                          <p:spTgt spid="1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250"/>
                                        <p:tgtEl>
                                          <p:spTgt spid="24"/>
                                        </p:tgtEl>
                                      </p:cBhvr>
                                    </p:animEffect>
                                  </p:childTnLst>
                                </p:cTn>
                              </p:par>
                            </p:childTnLst>
                          </p:cTn>
                        </p:par>
                        <p:par>
                          <p:cTn id="39" fill="hold">
                            <p:stCondLst>
                              <p:cond delay="1250"/>
                            </p:stCondLst>
                            <p:childTnLst>
                              <p:par>
                                <p:cTn id="40" presetID="10" presetClass="entr" presetSubtype="0" fill="hold" grpId="0"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25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250"/>
                                        <p:tgtEl>
                                          <p:spTgt spid="25"/>
                                        </p:tgtEl>
                                      </p:cBhvr>
                                    </p:animEffect>
                                  </p:childTnLst>
                                </p:cTn>
                              </p:par>
                            </p:childTnLst>
                          </p:cTn>
                        </p:par>
                        <p:par>
                          <p:cTn id="46" fill="hold">
                            <p:stCondLst>
                              <p:cond delay="1500"/>
                            </p:stCondLst>
                            <p:childTnLst>
                              <p:par>
                                <p:cTn id="47" presetID="10" presetClass="entr" presetSubtype="0"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250"/>
                                        <p:tgtEl>
                                          <p:spTgt spid="1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250"/>
                                        <p:tgtEl>
                                          <p:spTgt spid="26"/>
                                        </p:tgtEl>
                                      </p:cBhvr>
                                    </p:animEffect>
                                  </p:childTnLst>
                                </p:cTn>
                              </p:par>
                            </p:childTnLst>
                          </p:cTn>
                        </p:par>
                        <p:par>
                          <p:cTn id="53" fill="hold">
                            <p:stCondLst>
                              <p:cond delay="1750"/>
                            </p:stCondLst>
                            <p:childTnLst>
                              <p:par>
                                <p:cTn id="54" presetID="10" presetClass="entr" presetSubtype="0" fill="hold" grpId="0" nodeType="after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250"/>
                                        <p:tgtEl>
                                          <p:spTgt spid="1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250"/>
                                        <p:tgtEl>
                                          <p:spTgt spid="2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4104"/>
                                        </p:tgtEl>
                                        <p:attrNameLst>
                                          <p:attrName>style.visibility</p:attrName>
                                        </p:attrNameLst>
                                      </p:cBhvr>
                                      <p:to>
                                        <p:strVal val="visible"/>
                                      </p:to>
                                    </p:set>
                                    <p:animEffect transition="in" filter="fade">
                                      <p:cBhvr>
                                        <p:cTn id="64" dur="250"/>
                                        <p:tgtEl>
                                          <p:spTgt spid="410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250"/>
                                        <p:tgtEl>
                                          <p:spTgt spid="35"/>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xit" presetSubtype="0" fill="hold" nodeType="clickEffect">
                                  <p:stCondLst>
                                    <p:cond delay="0"/>
                                  </p:stCondLst>
                                  <p:childTnLst>
                                    <p:animEffect transition="out" filter="fade">
                                      <p:cBhvr>
                                        <p:cTn id="73" dur="250"/>
                                        <p:tgtEl>
                                          <p:spTgt spid="35"/>
                                        </p:tgtEl>
                                      </p:cBhvr>
                                    </p:animEffect>
                                    <p:set>
                                      <p:cBhvr>
                                        <p:cTn id="74" dur="1" fill="hold">
                                          <p:stCondLst>
                                            <p:cond delay="249"/>
                                          </p:stCondLst>
                                        </p:cTn>
                                        <p:tgtEl>
                                          <p:spTgt spid="35"/>
                                        </p:tgtEl>
                                        <p:attrNameLst>
                                          <p:attrName>style.visibility</p:attrName>
                                        </p:attrNameLst>
                                      </p:cBhvr>
                                      <p:to>
                                        <p:strVal val="hidden"/>
                                      </p:to>
                                    </p:set>
                                  </p:childTnLst>
                                </p:cTn>
                              </p:par>
                            </p:childTnLst>
                          </p:cTn>
                        </p:par>
                        <p:par>
                          <p:cTn id="75" fill="hold">
                            <p:stCondLst>
                              <p:cond delay="250"/>
                            </p:stCondLst>
                            <p:childTnLst>
                              <p:par>
                                <p:cTn id="76" presetID="10" presetClass="entr" presetSubtype="0" fill="hold" grpId="0" nodeType="afterEffect">
                                  <p:stCondLst>
                                    <p:cond delay="0"/>
                                  </p:stCondLst>
                                  <p:childTnLst>
                                    <p:set>
                                      <p:cBhvr>
                                        <p:cTn id="77" dur="1" fill="hold">
                                          <p:stCondLst>
                                            <p:cond delay="0"/>
                                          </p:stCondLst>
                                        </p:cTn>
                                        <p:tgtEl>
                                          <p:spTgt spid="37"/>
                                        </p:tgtEl>
                                        <p:attrNameLst>
                                          <p:attrName>style.visibility</p:attrName>
                                        </p:attrNameLst>
                                      </p:cBhvr>
                                      <p:to>
                                        <p:strVal val="visible"/>
                                      </p:to>
                                    </p:set>
                                    <p:animEffect transition="in" filter="fade">
                                      <p:cBhvr>
                                        <p:cTn id="78" dur="250"/>
                                        <p:tgtEl>
                                          <p:spTgt spid="37"/>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fade">
                                      <p:cBhvr>
                                        <p:cTn id="83" dur="250"/>
                                        <p:tgtEl>
                                          <p:spTgt spid="39"/>
                                        </p:tgtEl>
                                      </p:cBhvr>
                                    </p:animEffect>
                                  </p:childTnLst>
                                </p:cTn>
                              </p:par>
                            </p:childTnLst>
                          </p:cTn>
                        </p:par>
                        <p:par>
                          <p:cTn id="84" fill="hold">
                            <p:stCondLst>
                              <p:cond delay="250"/>
                            </p:stCondLst>
                            <p:childTnLst>
                              <p:par>
                                <p:cTn id="85" presetID="10" presetClass="entr" presetSubtype="0" fill="hold" grpId="0" nodeType="afterEffect">
                                  <p:stCondLst>
                                    <p:cond delay="0"/>
                                  </p:stCondLst>
                                  <p:childTnLst>
                                    <p:set>
                                      <p:cBhvr>
                                        <p:cTn id="86" dur="1" fill="hold">
                                          <p:stCondLst>
                                            <p:cond delay="0"/>
                                          </p:stCondLst>
                                        </p:cTn>
                                        <p:tgtEl>
                                          <p:spTgt spid="41"/>
                                        </p:tgtEl>
                                        <p:attrNameLst>
                                          <p:attrName>style.visibility</p:attrName>
                                        </p:attrNameLst>
                                      </p:cBhvr>
                                      <p:to>
                                        <p:strVal val="visible"/>
                                      </p:to>
                                    </p:set>
                                    <p:animEffect transition="in" filter="fade">
                                      <p:cBhvr>
                                        <p:cTn id="87" dur="250"/>
                                        <p:tgtEl>
                                          <p:spTgt spid="41"/>
                                        </p:tgtEl>
                                      </p:cBhvr>
                                    </p:animEffect>
                                  </p:childTnLst>
                                </p:cTn>
                              </p:par>
                            </p:childTnLst>
                          </p:cTn>
                        </p:par>
                        <p:par>
                          <p:cTn id="88" fill="hold">
                            <p:stCondLst>
                              <p:cond delay="500"/>
                            </p:stCondLst>
                            <p:childTnLst>
                              <p:par>
                                <p:cTn id="89" presetID="10" presetClass="entr" presetSubtype="0" fill="hold" grpId="0" nodeType="afterEffect">
                                  <p:stCondLst>
                                    <p:cond delay="0"/>
                                  </p:stCondLst>
                                  <p:childTnLst>
                                    <p:set>
                                      <p:cBhvr>
                                        <p:cTn id="90" dur="1" fill="hold">
                                          <p:stCondLst>
                                            <p:cond delay="0"/>
                                          </p:stCondLst>
                                        </p:cTn>
                                        <p:tgtEl>
                                          <p:spTgt spid="42"/>
                                        </p:tgtEl>
                                        <p:attrNameLst>
                                          <p:attrName>style.visibility</p:attrName>
                                        </p:attrNameLst>
                                      </p:cBhvr>
                                      <p:to>
                                        <p:strVal val="visible"/>
                                      </p:to>
                                    </p:set>
                                    <p:animEffect transition="in" filter="fade">
                                      <p:cBhvr>
                                        <p:cTn id="91" dur="250"/>
                                        <p:tgtEl>
                                          <p:spTgt spid="42"/>
                                        </p:tgtEl>
                                      </p:cBhvr>
                                    </p:animEffect>
                                  </p:childTnLst>
                                </p:cTn>
                              </p:par>
                            </p:childTnLst>
                          </p:cTn>
                        </p:par>
                        <p:par>
                          <p:cTn id="92" fill="hold">
                            <p:stCondLst>
                              <p:cond delay="750"/>
                            </p:stCondLst>
                            <p:childTnLst>
                              <p:par>
                                <p:cTn id="93" presetID="10" presetClass="entr" presetSubtype="0" fill="hold" grpId="0" nodeType="afterEffect">
                                  <p:stCondLst>
                                    <p:cond delay="0"/>
                                  </p:stCondLst>
                                  <p:childTnLst>
                                    <p:set>
                                      <p:cBhvr>
                                        <p:cTn id="94" dur="1" fill="hold">
                                          <p:stCondLst>
                                            <p:cond delay="0"/>
                                          </p:stCondLst>
                                        </p:cTn>
                                        <p:tgtEl>
                                          <p:spTgt spid="43"/>
                                        </p:tgtEl>
                                        <p:attrNameLst>
                                          <p:attrName>style.visibility</p:attrName>
                                        </p:attrNameLst>
                                      </p:cBhvr>
                                      <p:to>
                                        <p:strVal val="visible"/>
                                      </p:to>
                                    </p:set>
                                    <p:animEffect transition="in" filter="fade">
                                      <p:cBhvr>
                                        <p:cTn id="95" dur="250"/>
                                        <p:tgtEl>
                                          <p:spTgt spid="43"/>
                                        </p:tgtEl>
                                      </p:cBhvr>
                                    </p:animEffect>
                                  </p:childTnLst>
                                </p:cTn>
                              </p:par>
                            </p:childTnLst>
                          </p:cTn>
                        </p:par>
                        <p:par>
                          <p:cTn id="96" fill="hold">
                            <p:stCondLst>
                              <p:cond delay="1250"/>
                            </p:stCondLst>
                            <p:childTnLst>
                              <p:par>
                                <p:cTn id="97" presetID="10" presetClass="entr" presetSubtype="0" fill="hold" grpId="0" nodeType="after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fade">
                                      <p:cBhvr>
                                        <p:cTn id="99" dur="250"/>
                                        <p:tgtEl>
                                          <p:spTgt spid="44"/>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45"/>
                                        </p:tgtEl>
                                        <p:attrNameLst>
                                          <p:attrName>style.visibility</p:attrName>
                                        </p:attrNameLst>
                                      </p:cBhvr>
                                      <p:to>
                                        <p:strVal val="visible"/>
                                      </p:to>
                                    </p:set>
                                    <p:animEffect transition="in" filter="fade">
                                      <p:cBhvr>
                                        <p:cTn id="104" dur="250"/>
                                        <p:tgtEl>
                                          <p:spTgt spid="45"/>
                                        </p:tgtEl>
                                      </p:cBhvr>
                                    </p:animEffect>
                                  </p:childTnLst>
                                </p:cTn>
                              </p:par>
                            </p:childTnLst>
                          </p:cTn>
                        </p:par>
                        <p:par>
                          <p:cTn id="105" fill="hold">
                            <p:stCondLst>
                              <p:cond delay="1500"/>
                            </p:stCondLst>
                            <p:childTnLst>
                              <p:par>
                                <p:cTn id="106" presetID="10" presetClass="entr" presetSubtype="0" fill="hold" grpId="0" nodeType="afterEffect">
                                  <p:stCondLst>
                                    <p:cond delay="0"/>
                                  </p:stCondLst>
                                  <p:childTnLst>
                                    <p:set>
                                      <p:cBhvr>
                                        <p:cTn id="107" dur="1" fill="hold">
                                          <p:stCondLst>
                                            <p:cond delay="0"/>
                                          </p:stCondLst>
                                        </p:cTn>
                                        <p:tgtEl>
                                          <p:spTgt spid="46"/>
                                        </p:tgtEl>
                                        <p:attrNameLst>
                                          <p:attrName>style.visibility</p:attrName>
                                        </p:attrNameLst>
                                      </p:cBhvr>
                                      <p:to>
                                        <p:strVal val="visible"/>
                                      </p:to>
                                    </p:set>
                                    <p:animEffect transition="in" filter="fade">
                                      <p:cBhvr>
                                        <p:cTn id="108" dur="250"/>
                                        <p:tgtEl>
                                          <p:spTgt spid="46"/>
                                        </p:tgtEl>
                                      </p:cBhvr>
                                    </p:animEffect>
                                  </p:childTnLst>
                                </p:cTn>
                              </p:par>
                            </p:childTnLst>
                          </p:cTn>
                        </p:par>
                        <p:par>
                          <p:cTn id="109" fill="hold">
                            <p:stCondLst>
                              <p:cond delay="1750"/>
                            </p:stCondLst>
                            <p:childTnLst>
                              <p:par>
                                <p:cTn id="110" presetID="10" presetClass="entr" presetSubtype="0" fill="hold" grpId="0" nodeType="afterEffect">
                                  <p:stCondLst>
                                    <p:cond delay="0"/>
                                  </p:stCondLst>
                                  <p:childTnLst>
                                    <p:set>
                                      <p:cBhvr>
                                        <p:cTn id="111" dur="1" fill="hold">
                                          <p:stCondLst>
                                            <p:cond delay="0"/>
                                          </p:stCondLst>
                                        </p:cTn>
                                        <p:tgtEl>
                                          <p:spTgt spid="47"/>
                                        </p:tgtEl>
                                        <p:attrNameLst>
                                          <p:attrName>style.visibility</p:attrName>
                                        </p:attrNameLst>
                                      </p:cBhvr>
                                      <p:to>
                                        <p:strVal val="visible"/>
                                      </p:to>
                                    </p:set>
                                    <p:animEffect transition="in" filter="fade">
                                      <p:cBhvr>
                                        <p:cTn id="112" dur="250"/>
                                        <p:tgtEl>
                                          <p:spTgt spid="47"/>
                                        </p:tgtEl>
                                      </p:cBhvr>
                                    </p:animEffect>
                                  </p:childTnLst>
                                </p:cTn>
                              </p:par>
                            </p:childTnLst>
                          </p:cTn>
                        </p:par>
                        <p:par>
                          <p:cTn id="113" fill="hold">
                            <p:stCondLst>
                              <p:cond delay="2000"/>
                            </p:stCondLst>
                            <p:childTnLst>
                              <p:par>
                                <p:cTn id="114" presetID="10" presetClass="entr" presetSubtype="0" fill="hold" grpId="0" nodeType="afterEffect">
                                  <p:stCondLst>
                                    <p:cond delay="0"/>
                                  </p:stCondLst>
                                  <p:childTnLst>
                                    <p:set>
                                      <p:cBhvr>
                                        <p:cTn id="115" dur="1" fill="hold">
                                          <p:stCondLst>
                                            <p:cond delay="0"/>
                                          </p:stCondLst>
                                        </p:cTn>
                                        <p:tgtEl>
                                          <p:spTgt spid="48"/>
                                        </p:tgtEl>
                                        <p:attrNameLst>
                                          <p:attrName>style.visibility</p:attrName>
                                        </p:attrNameLst>
                                      </p:cBhvr>
                                      <p:to>
                                        <p:strVal val="visible"/>
                                      </p:to>
                                    </p:set>
                                    <p:animEffect transition="in" filter="fade">
                                      <p:cBhvr>
                                        <p:cTn id="116" dur="250"/>
                                        <p:tgtEl>
                                          <p:spTgt spid="48"/>
                                        </p:tgtEl>
                                      </p:cBhvr>
                                    </p:animEffect>
                                  </p:childTnLst>
                                </p:cTn>
                              </p:par>
                            </p:childTnLst>
                          </p:cTn>
                        </p:par>
                        <p:par>
                          <p:cTn id="117" fill="hold">
                            <p:stCondLst>
                              <p:cond delay="2250"/>
                            </p:stCondLst>
                            <p:childTnLst>
                              <p:par>
                                <p:cTn id="118" presetID="10" presetClass="entr" presetSubtype="0" fill="hold" grpId="0" nodeType="afterEffect">
                                  <p:stCondLst>
                                    <p:cond delay="0"/>
                                  </p:stCondLst>
                                  <p:childTnLst>
                                    <p:set>
                                      <p:cBhvr>
                                        <p:cTn id="119" dur="1" fill="hold">
                                          <p:stCondLst>
                                            <p:cond delay="0"/>
                                          </p:stCondLst>
                                        </p:cTn>
                                        <p:tgtEl>
                                          <p:spTgt spid="49"/>
                                        </p:tgtEl>
                                        <p:attrNameLst>
                                          <p:attrName>style.visibility</p:attrName>
                                        </p:attrNameLst>
                                      </p:cBhvr>
                                      <p:to>
                                        <p:strVal val="visible"/>
                                      </p:to>
                                    </p:set>
                                    <p:animEffect transition="in" filter="fade">
                                      <p:cBhvr>
                                        <p:cTn id="120" dur="250"/>
                                        <p:tgtEl>
                                          <p:spTgt spid="49"/>
                                        </p:tgtEl>
                                      </p:cBhvr>
                                    </p:animEffect>
                                  </p:childTnLst>
                                </p:cTn>
                              </p:par>
                            </p:childTnLst>
                          </p:cTn>
                        </p:par>
                        <p:par>
                          <p:cTn id="121" fill="hold">
                            <p:stCondLst>
                              <p:cond delay="2500"/>
                            </p:stCondLst>
                            <p:childTnLst>
                              <p:par>
                                <p:cTn id="122" presetID="10" presetClass="entr" presetSubtype="0" fill="hold" grpId="0" nodeType="afterEffect">
                                  <p:stCondLst>
                                    <p:cond delay="0"/>
                                  </p:stCondLst>
                                  <p:childTnLst>
                                    <p:set>
                                      <p:cBhvr>
                                        <p:cTn id="123" dur="1" fill="hold">
                                          <p:stCondLst>
                                            <p:cond delay="0"/>
                                          </p:stCondLst>
                                        </p:cTn>
                                        <p:tgtEl>
                                          <p:spTgt spid="50"/>
                                        </p:tgtEl>
                                        <p:attrNameLst>
                                          <p:attrName>style.visibility</p:attrName>
                                        </p:attrNameLst>
                                      </p:cBhvr>
                                      <p:to>
                                        <p:strVal val="visible"/>
                                      </p:to>
                                    </p:set>
                                    <p:animEffect transition="in" filter="fade">
                                      <p:cBhvr>
                                        <p:cTn id="124" dur="250"/>
                                        <p:tgtEl>
                                          <p:spTgt spid="50"/>
                                        </p:tgtEl>
                                      </p:cBhvr>
                                    </p:animEffect>
                                  </p:childTnLst>
                                </p:cTn>
                              </p:par>
                            </p:childTnLst>
                          </p:cTn>
                        </p:par>
                        <p:par>
                          <p:cTn id="125" fill="hold">
                            <p:stCondLst>
                              <p:cond delay="2750"/>
                            </p:stCondLst>
                            <p:childTnLst>
                              <p:par>
                                <p:cTn id="126" presetID="10" presetClass="entr" presetSubtype="0" fill="hold" grpId="0" nodeType="afterEffect">
                                  <p:stCondLst>
                                    <p:cond delay="0"/>
                                  </p:stCondLst>
                                  <p:childTnLst>
                                    <p:set>
                                      <p:cBhvr>
                                        <p:cTn id="127" dur="1" fill="hold">
                                          <p:stCondLst>
                                            <p:cond delay="0"/>
                                          </p:stCondLst>
                                        </p:cTn>
                                        <p:tgtEl>
                                          <p:spTgt spid="51"/>
                                        </p:tgtEl>
                                        <p:attrNameLst>
                                          <p:attrName>style.visibility</p:attrName>
                                        </p:attrNameLst>
                                      </p:cBhvr>
                                      <p:to>
                                        <p:strVal val="visible"/>
                                      </p:to>
                                    </p:set>
                                    <p:animEffect transition="in" filter="fade">
                                      <p:cBhvr>
                                        <p:cTn id="128" dur="250"/>
                                        <p:tgtEl>
                                          <p:spTgt spid="51"/>
                                        </p:tgtEl>
                                      </p:cBhvr>
                                    </p:animEffect>
                                  </p:childTnLst>
                                </p:cTn>
                              </p:par>
                            </p:childTnLst>
                          </p:cTn>
                        </p:par>
                        <p:par>
                          <p:cTn id="129" fill="hold">
                            <p:stCondLst>
                              <p:cond delay="3000"/>
                            </p:stCondLst>
                            <p:childTnLst>
                              <p:par>
                                <p:cTn id="130" presetID="10" presetClass="entr" presetSubtype="0" fill="hold" grpId="0" nodeType="afterEffect">
                                  <p:stCondLst>
                                    <p:cond delay="0"/>
                                  </p:stCondLst>
                                  <p:childTnLst>
                                    <p:set>
                                      <p:cBhvr>
                                        <p:cTn id="131" dur="1" fill="hold">
                                          <p:stCondLst>
                                            <p:cond delay="0"/>
                                          </p:stCondLst>
                                        </p:cTn>
                                        <p:tgtEl>
                                          <p:spTgt spid="52"/>
                                        </p:tgtEl>
                                        <p:attrNameLst>
                                          <p:attrName>style.visibility</p:attrName>
                                        </p:attrNameLst>
                                      </p:cBhvr>
                                      <p:to>
                                        <p:strVal val="visible"/>
                                      </p:to>
                                    </p:set>
                                    <p:animEffect transition="in" filter="fade">
                                      <p:cBhvr>
                                        <p:cTn id="132" dur="250"/>
                                        <p:tgtEl>
                                          <p:spTgt spid="52"/>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56"/>
                                        </p:tgtEl>
                                        <p:attrNameLst>
                                          <p:attrName>style.visibility</p:attrName>
                                        </p:attrNameLst>
                                      </p:cBhvr>
                                      <p:to>
                                        <p:strVal val="visible"/>
                                      </p:to>
                                    </p:set>
                                    <p:animEffect transition="in" filter="fade">
                                      <p:cBhvr>
                                        <p:cTn id="137" dur="250"/>
                                        <p:tgtEl>
                                          <p:spTgt spid="56"/>
                                        </p:tgtEl>
                                      </p:cBhvr>
                                    </p:animEffect>
                                  </p:childTnLst>
                                </p:cTn>
                              </p:par>
                              <p:par>
                                <p:cTn id="138" presetID="10" presetClass="entr" presetSubtype="0" fill="hold" nodeType="withEffect">
                                  <p:stCondLst>
                                    <p:cond delay="0"/>
                                  </p:stCondLst>
                                  <p:childTnLst>
                                    <p:set>
                                      <p:cBhvr>
                                        <p:cTn id="139" dur="1" fill="hold">
                                          <p:stCondLst>
                                            <p:cond delay="0"/>
                                          </p:stCondLst>
                                        </p:cTn>
                                        <p:tgtEl>
                                          <p:spTgt spid="54"/>
                                        </p:tgtEl>
                                        <p:attrNameLst>
                                          <p:attrName>style.visibility</p:attrName>
                                        </p:attrNameLst>
                                      </p:cBhvr>
                                      <p:to>
                                        <p:strVal val="visible"/>
                                      </p:to>
                                    </p:set>
                                    <p:animEffect transition="in" filter="fade">
                                      <p:cBhvr>
                                        <p:cTn id="140" dur="25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37" grpId="0"/>
      <p:bldP spid="39" grpId="0" animBg="1"/>
      <p:bldP spid="41" grpId="0"/>
      <p:bldP spid="42" grpId="0"/>
      <p:bldP spid="43" grpId="0"/>
      <p:bldP spid="44" grpId="0"/>
      <p:bldP spid="45" grpId="0" animBg="1"/>
      <p:bldP spid="46" grpId="0"/>
      <p:bldP spid="47" grpId="0"/>
      <p:bldP spid="48" grpId="0"/>
      <p:bldP spid="49" grpId="0"/>
      <p:bldP spid="50" grpId="0"/>
      <p:bldP spid="51" grpId="0"/>
      <p:bldP spid="5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CBA1D87-B419-1961-501C-CDAB092B5637}"/>
              </a:ext>
            </a:extLst>
          </p:cNvPr>
          <p:cNvSpPr>
            <a:spLocks noGrp="1"/>
          </p:cNvSpPr>
          <p:nvPr>
            <p:ph type="sldNum" sz="quarter" idx="11"/>
          </p:nvPr>
        </p:nvSpPr>
        <p:spPr/>
        <p:txBody>
          <a:bodyPr/>
          <a:lstStyle/>
          <a:p>
            <a:fld id="{E6459DFB-86F3-43FA-8567-2EA6E426AE90}" type="slidenum">
              <a:rPr lang="ja-JP" altLang="en-US" smtClean="0"/>
              <a:pPr/>
              <a:t>25</a:t>
            </a:fld>
            <a:endParaRPr lang="ja-JP" altLang="en-US" dirty="0"/>
          </a:p>
        </p:txBody>
      </p:sp>
      <p:sp>
        <p:nvSpPr>
          <p:cNvPr id="3" name="標題 2">
            <a:extLst>
              <a:ext uri="{FF2B5EF4-FFF2-40B4-BE49-F238E27FC236}">
                <a16:creationId xmlns:a16="http://schemas.microsoft.com/office/drawing/2014/main" id="{410C748E-E327-86B8-4A90-864AF156CF79}"/>
              </a:ext>
            </a:extLst>
          </p:cNvPr>
          <p:cNvSpPr>
            <a:spLocks noGrp="1"/>
          </p:cNvSpPr>
          <p:nvPr>
            <p:ph type="title"/>
          </p:nvPr>
        </p:nvSpPr>
        <p:spPr/>
        <p:txBody>
          <a:bodyPr/>
          <a:lstStyle/>
          <a:p>
            <a:r>
              <a:rPr lang="en-US" altLang="zh-TW" b="1" dirty="0">
                <a:latin typeface="+mj-lt"/>
                <a:ea typeface="微軟正黑體" panose="020B0604030504040204" pitchFamily="34" charset="-120"/>
              </a:rPr>
              <a:t>Core Function</a:t>
            </a:r>
            <a:endParaRPr lang="zh-TW" altLang="en-US" b="1" dirty="0">
              <a:latin typeface="+mj-lt"/>
              <a:ea typeface="微軟正黑體" panose="020B0604030504040204" pitchFamily="34" charset="-120"/>
            </a:endParaRPr>
          </a:p>
        </p:txBody>
      </p:sp>
      <p:sp>
        <p:nvSpPr>
          <p:cNvPr id="7" name="文字方塊 6">
            <a:extLst>
              <a:ext uri="{FF2B5EF4-FFF2-40B4-BE49-F238E27FC236}">
                <a16:creationId xmlns:a16="http://schemas.microsoft.com/office/drawing/2014/main" id="{572C3448-9795-3C2A-8429-838416FF8EF6}"/>
              </a:ext>
            </a:extLst>
          </p:cNvPr>
          <p:cNvSpPr txBox="1"/>
          <p:nvPr/>
        </p:nvSpPr>
        <p:spPr>
          <a:xfrm>
            <a:off x="2283320" y="6914762"/>
            <a:ext cx="914400" cy="584775"/>
          </a:xfrm>
          <a:prstGeom prst="rect">
            <a:avLst/>
          </a:prstGeom>
          <a:noFill/>
        </p:spPr>
        <p:txBody>
          <a:bodyPr wrap="square">
            <a:spAutoFit/>
          </a:bodyPr>
          <a:lstStyle/>
          <a:p>
            <a:pPr algn="ctr"/>
            <a:r>
              <a:rPr lang="en-US" altLang="zh-TW" b="0" i="0" dirty="0">
                <a:solidFill>
                  <a:srgbClr val="000000"/>
                </a:solidFill>
                <a:effectLst/>
                <a:latin typeface="Consolas" panose="020B0609020204030204" pitchFamily="49" charset="0"/>
              </a:rPr>
              <a:t>d2</a:t>
            </a:r>
            <a:endParaRPr lang="zh-TW" altLang="en-US" dirty="0">
              <a:latin typeface="Consolas" panose="020B0609020204030204" pitchFamily="49" charset="0"/>
            </a:endParaRPr>
          </a:p>
        </p:txBody>
      </p:sp>
      <p:sp>
        <p:nvSpPr>
          <p:cNvPr id="10" name="箭號: 向右 9">
            <a:extLst>
              <a:ext uri="{FF2B5EF4-FFF2-40B4-BE49-F238E27FC236}">
                <a16:creationId xmlns:a16="http://schemas.microsoft.com/office/drawing/2014/main" id="{89A1F499-A8C9-FFF9-D757-4C23F4E766D2}"/>
              </a:ext>
            </a:extLst>
          </p:cNvPr>
          <p:cNvSpPr/>
          <p:nvPr/>
        </p:nvSpPr>
        <p:spPr>
          <a:xfrm flipH="1">
            <a:off x="3636077" y="6884708"/>
            <a:ext cx="1584536" cy="65364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6" name="文字方塊 15">
            <a:extLst>
              <a:ext uri="{FF2B5EF4-FFF2-40B4-BE49-F238E27FC236}">
                <a16:creationId xmlns:a16="http://schemas.microsoft.com/office/drawing/2014/main" id="{C8433D1C-5371-831F-3EE1-E3D82171A615}"/>
              </a:ext>
            </a:extLst>
          </p:cNvPr>
          <p:cNvSpPr txBox="1"/>
          <p:nvPr/>
        </p:nvSpPr>
        <p:spPr>
          <a:xfrm>
            <a:off x="12849084" y="6914762"/>
            <a:ext cx="4302086" cy="2062103"/>
          </a:xfrm>
          <a:prstGeom prst="rect">
            <a:avLst/>
          </a:prstGeom>
          <a:noFill/>
        </p:spPr>
        <p:txBody>
          <a:bodyPr wrap="square">
            <a:spAutoFit/>
          </a:bodyPr>
          <a:lstStyle/>
          <a:p>
            <a:r>
              <a:rPr lang="en-US" altLang="zh-TW" b="0" i="0" dirty="0">
                <a:solidFill>
                  <a:srgbClr val="4D4D4C"/>
                </a:solidFill>
                <a:effectLst/>
                <a:latin typeface="Consolas" panose="020B0609020204030204" pitchFamily="49" charset="0"/>
              </a:rPr>
              <a:t>point(</a:t>
            </a:r>
          </a:p>
          <a:p>
            <a:r>
              <a:rPr lang="en-US" altLang="zh-TW" dirty="0">
                <a:solidFill>
                  <a:srgbClr val="4D4D4C"/>
                </a:solidFill>
                <a:latin typeface="Consolas" panose="020B0609020204030204" pitchFamily="49" charset="0"/>
              </a:rPr>
              <a:t>    </a:t>
            </a:r>
            <a:r>
              <a:rPr lang="en-US" altLang="zh-TW" b="0" i="0" dirty="0">
                <a:solidFill>
                  <a:srgbClr val="F5871F"/>
                </a:solidFill>
                <a:effectLst/>
                <a:latin typeface="Consolas" panose="020B0609020204030204" pitchFamily="49" charset="0"/>
              </a:rPr>
              <a:t>3</a:t>
            </a:r>
            <a:r>
              <a:rPr lang="en-US" altLang="zh-TW" b="0" i="0" dirty="0">
                <a:solidFill>
                  <a:srgbClr val="4D4D4C"/>
                </a:solidFill>
                <a:effectLst/>
                <a:latin typeface="Consolas" panose="020B0609020204030204" pitchFamily="49" charset="0"/>
              </a:rPr>
              <a:t> * </a:t>
            </a:r>
            <a:r>
              <a:rPr lang="zh-TW" altLang="en-US" b="0" i="0" dirty="0">
                <a:solidFill>
                  <a:srgbClr val="4D4D4C"/>
                </a:solidFill>
                <a:effectLst/>
                <a:latin typeface="Consolas" panose="020B0609020204030204" pitchFamily="49" charset="0"/>
              </a:rPr>
              <a:t>框框大小</a:t>
            </a:r>
            <a:r>
              <a:rPr lang="en-US" altLang="zh-TW" b="0" i="0" dirty="0">
                <a:solidFill>
                  <a:srgbClr val="4D4D4C"/>
                </a:solidFill>
                <a:effectLst/>
                <a:latin typeface="Consolas" panose="020B0609020204030204" pitchFamily="49" charset="0"/>
              </a:rPr>
              <a:t>,</a:t>
            </a:r>
          </a:p>
          <a:p>
            <a:r>
              <a:rPr lang="en-US" altLang="zh-TW" dirty="0">
                <a:solidFill>
                  <a:srgbClr val="4D4D4C"/>
                </a:solidFill>
                <a:latin typeface="Consolas" panose="020B0609020204030204" pitchFamily="49" charset="0"/>
              </a:rPr>
              <a:t>   </a:t>
            </a:r>
            <a:r>
              <a:rPr lang="en-US" altLang="zh-TW" b="0" i="0" dirty="0">
                <a:solidFill>
                  <a:srgbClr val="4D4D4C"/>
                </a:solidFill>
                <a:effectLst/>
                <a:latin typeface="Consolas" panose="020B0609020204030204" pitchFamily="49" charset="0"/>
              </a:rPr>
              <a:t> </a:t>
            </a:r>
            <a:r>
              <a:rPr lang="en-US" altLang="zh-TW" b="0" i="0" dirty="0">
                <a:solidFill>
                  <a:srgbClr val="F5871F"/>
                </a:solidFill>
                <a:effectLst/>
                <a:latin typeface="Consolas" panose="020B0609020204030204" pitchFamily="49" charset="0"/>
              </a:rPr>
              <a:t>6</a:t>
            </a:r>
            <a:r>
              <a:rPr lang="en-US" altLang="zh-TW" b="0" i="0" dirty="0">
                <a:solidFill>
                  <a:srgbClr val="4D4D4C"/>
                </a:solidFill>
                <a:effectLst/>
                <a:latin typeface="Consolas" panose="020B0609020204030204" pitchFamily="49" charset="0"/>
              </a:rPr>
              <a:t> * </a:t>
            </a:r>
            <a:r>
              <a:rPr lang="zh-TW" altLang="en-US" b="0" i="0" dirty="0">
                <a:solidFill>
                  <a:srgbClr val="4D4D4C"/>
                </a:solidFill>
                <a:effectLst/>
                <a:latin typeface="Consolas" panose="020B0609020204030204" pitchFamily="49" charset="0"/>
              </a:rPr>
              <a:t>框框大小</a:t>
            </a:r>
            <a:endParaRPr lang="en-US" altLang="zh-TW" b="0" i="0" dirty="0">
              <a:solidFill>
                <a:srgbClr val="4D4D4C"/>
              </a:solidFill>
              <a:effectLst/>
              <a:latin typeface="Consolas" panose="020B0609020204030204" pitchFamily="49" charset="0"/>
            </a:endParaRPr>
          </a:p>
          <a:p>
            <a:r>
              <a:rPr lang="en-US" altLang="zh-TW" b="0" i="0" dirty="0">
                <a:solidFill>
                  <a:srgbClr val="4D4D4C"/>
                </a:solidFill>
                <a:effectLst/>
                <a:latin typeface="Consolas" panose="020B0609020204030204" pitchFamily="49" charset="0"/>
              </a:rPr>
              <a:t>);</a:t>
            </a:r>
            <a:endParaRPr lang="zh-TW" altLang="en-US" dirty="0">
              <a:latin typeface="Consolas" panose="020B0609020204030204" pitchFamily="49" charset="0"/>
            </a:endParaRPr>
          </a:p>
        </p:txBody>
      </p:sp>
      <p:sp>
        <p:nvSpPr>
          <p:cNvPr id="8" name="文字方塊 7">
            <a:extLst>
              <a:ext uri="{FF2B5EF4-FFF2-40B4-BE49-F238E27FC236}">
                <a16:creationId xmlns:a16="http://schemas.microsoft.com/office/drawing/2014/main" id="{9C0B74B1-7D3C-089D-CE82-7EFF572A0D15}"/>
              </a:ext>
            </a:extLst>
          </p:cNvPr>
          <p:cNvSpPr txBox="1"/>
          <p:nvPr/>
        </p:nvSpPr>
        <p:spPr>
          <a:xfrm>
            <a:off x="5664191" y="6914762"/>
            <a:ext cx="4561559" cy="584775"/>
          </a:xfrm>
          <a:prstGeom prst="rect">
            <a:avLst/>
          </a:prstGeom>
          <a:noFill/>
        </p:spPr>
        <p:txBody>
          <a:bodyPr wrap="square">
            <a:spAutoFit/>
          </a:bodyPr>
          <a:lstStyle/>
          <a:p>
            <a:pPr algn="ctr"/>
            <a:r>
              <a:rPr lang="en-US" altLang="zh-TW" b="0" i="0" dirty="0" err="1">
                <a:solidFill>
                  <a:srgbClr val="000000"/>
                </a:solidFill>
                <a:effectLst/>
                <a:latin typeface="Consolas" panose="020B0609020204030204" pitchFamily="49" charset="0"/>
              </a:rPr>
              <a:t>toChessNote</a:t>
            </a:r>
            <a:r>
              <a:rPr lang="en-US" altLang="zh-TW" b="0" i="0" dirty="0">
                <a:solidFill>
                  <a:srgbClr val="000000"/>
                </a:solidFill>
                <a:effectLst/>
                <a:latin typeface="Consolas" panose="020B0609020204030204" pitchFamily="49" charset="0"/>
              </a:rPr>
              <a:t>(point)</a:t>
            </a:r>
            <a:endParaRPr lang="zh-TW" altLang="en-US" dirty="0">
              <a:latin typeface="Consolas" panose="020B0609020204030204" pitchFamily="49" charset="0"/>
            </a:endParaRPr>
          </a:p>
        </p:txBody>
      </p:sp>
      <p:sp>
        <p:nvSpPr>
          <p:cNvPr id="11" name="文字方塊 10">
            <a:extLst>
              <a:ext uri="{FF2B5EF4-FFF2-40B4-BE49-F238E27FC236}">
                <a16:creationId xmlns:a16="http://schemas.microsoft.com/office/drawing/2014/main" id="{1B4304C6-15BD-6D35-841E-0F3E519C04AF}"/>
              </a:ext>
            </a:extLst>
          </p:cNvPr>
          <p:cNvSpPr txBox="1"/>
          <p:nvPr/>
        </p:nvSpPr>
        <p:spPr>
          <a:xfrm>
            <a:off x="846018" y="2389177"/>
            <a:ext cx="9636346" cy="4031873"/>
          </a:xfrm>
          <a:prstGeom prst="rect">
            <a:avLst/>
          </a:prstGeom>
          <a:noFill/>
        </p:spPr>
        <p:txBody>
          <a:bodyPr wrap="square">
            <a:spAutoFit/>
          </a:bodyPr>
          <a:lstStyle/>
          <a:p>
            <a:r>
              <a:rPr lang="en-US" altLang="zh-TW" b="0" i="0" dirty="0">
                <a:solidFill>
                  <a:srgbClr val="8E908C"/>
                </a:solidFill>
                <a:effectLst/>
                <a:latin typeface="Consolas" panose="020B0609020204030204" pitchFamily="49" charset="0"/>
              </a:rPr>
              <a:t>// </a:t>
            </a:r>
            <a:r>
              <a:rPr lang="zh-TW" altLang="en-US" b="0" i="0" dirty="0">
                <a:solidFill>
                  <a:srgbClr val="8E908C"/>
                </a:solidFill>
                <a:effectLst/>
                <a:latin typeface="Consolas" panose="020B0609020204030204" pitchFamily="49" charset="0"/>
              </a:rPr>
              <a:t>將 </a:t>
            </a:r>
            <a:r>
              <a:rPr lang="en-US" altLang="zh-TW" b="0" i="0" dirty="0">
                <a:solidFill>
                  <a:srgbClr val="8E908C"/>
                </a:solidFill>
                <a:effectLst/>
                <a:latin typeface="Consolas" panose="020B0609020204030204" pitchFamily="49" charset="0"/>
              </a:rPr>
              <a:t>Spirit </a:t>
            </a:r>
            <a:r>
              <a:rPr lang="zh-TW" altLang="en-US" b="0" i="0" dirty="0">
                <a:solidFill>
                  <a:srgbClr val="8E908C"/>
                </a:solidFill>
                <a:effectLst/>
                <a:latin typeface="Consolas" panose="020B0609020204030204" pitchFamily="49" charset="0"/>
              </a:rPr>
              <a:t>座標轉換成棋譜座標</a:t>
            </a:r>
            <a:r>
              <a:rPr lang="zh-TW" altLang="en-US" b="0" i="0" dirty="0">
                <a:solidFill>
                  <a:srgbClr val="4D4D4C"/>
                </a:solidFill>
                <a:effectLst/>
                <a:latin typeface="Consolas" panose="020B0609020204030204" pitchFamily="49" charset="0"/>
              </a:rPr>
              <a:t> </a:t>
            </a:r>
            <a:r>
              <a:rPr lang="en-US" altLang="zh-TW" b="0" i="0" dirty="0">
                <a:solidFill>
                  <a:srgbClr val="F5871F"/>
                </a:solidFill>
                <a:effectLst/>
                <a:latin typeface="Consolas" panose="020B0609020204030204" pitchFamily="49" charset="0"/>
              </a:rPr>
              <a:t>string</a:t>
            </a:r>
            <a:r>
              <a:rPr lang="en-US" altLang="zh-TW" b="0" i="0" dirty="0">
                <a:solidFill>
                  <a:srgbClr val="4D4D4C"/>
                </a:solidFill>
                <a:effectLst/>
                <a:latin typeface="Consolas" panose="020B0609020204030204" pitchFamily="49" charset="0"/>
              </a:rPr>
              <a:t> </a:t>
            </a:r>
            <a:r>
              <a:rPr lang="en-US" altLang="zh-TW" b="0" i="0" dirty="0" err="1">
                <a:solidFill>
                  <a:srgbClr val="4271AE"/>
                </a:solidFill>
                <a:effectLst/>
                <a:latin typeface="Consolas" panose="020B0609020204030204" pitchFamily="49" charset="0"/>
              </a:rPr>
              <a:t>toChessNote</a:t>
            </a:r>
            <a:r>
              <a:rPr lang="en-US" altLang="zh-TW" b="0" i="0" dirty="0">
                <a:solidFill>
                  <a:srgbClr val="F5871F"/>
                </a:solidFill>
                <a:effectLst/>
                <a:latin typeface="Consolas" panose="020B0609020204030204" pitchFamily="49" charset="0"/>
              </a:rPr>
              <a:t>(Vector2f p)</a:t>
            </a:r>
          </a:p>
          <a:p>
            <a:r>
              <a:rPr lang="en-US" altLang="zh-TW" b="0" i="0" dirty="0">
                <a:solidFill>
                  <a:srgbClr val="4D4D4C"/>
                </a:solidFill>
                <a:effectLst/>
                <a:latin typeface="Consolas" panose="020B0609020204030204" pitchFamily="49" charset="0"/>
              </a:rPr>
              <a:t>{</a:t>
            </a:r>
          </a:p>
          <a:p>
            <a:r>
              <a:rPr lang="zh-TW" altLang="en-US" b="0" i="0" dirty="0">
                <a:solidFill>
                  <a:srgbClr val="4D4D4C"/>
                </a:solidFill>
                <a:effectLst/>
                <a:latin typeface="Consolas" panose="020B0609020204030204" pitchFamily="49" charset="0"/>
              </a:rPr>
              <a:t>    </a:t>
            </a:r>
            <a:r>
              <a:rPr lang="en-US" altLang="zh-TW" b="0" i="0" dirty="0">
                <a:solidFill>
                  <a:srgbClr val="F5871F"/>
                </a:solidFill>
                <a:effectLst/>
                <a:latin typeface="Consolas" panose="020B0609020204030204" pitchFamily="49" charset="0"/>
              </a:rPr>
              <a:t>string</a:t>
            </a:r>
            <a:r>
              <a:rPr lang="en-US" altLang="zh-TW" b="0" i="0" dirty="0">
                <a:solidFill>
                  <a:srgbClr val="4D4D4C"/>
                </a:solidFill>
                <a:effectLst/>
                <a:latin typeface="Consolas" panose="020B0609020204030204" pitchFamily="49" charset="0"/>
              </a:rPr>
              <a:t> s = </a:t>
            </a:r>
            <a:r>
              <a:rPr lang="en-US" altLang="zh-TW" b="0" i="0" dirty="0">
                <a:solidFill>
                  <a:srgbClr val="718C00"/>
                </a:solidFill>
                <a:effectLst/>
                <a:latin typeface="Consolas" panose="020B0609020204030204" pitchFamily="49" charset="0"/>
              </a:rPr>
              <a:t>""</a:t>
            </a:r>
            <a:r>
              <a:rPr lang="en-US" altLang="zh-TW" b="0" i="0" dirty="0">
                <a:solidFill>
                  <a:srgbClr val="4D4D4C"/>
                </a:solidFill>
                <a:effectLst/>
                <a:latin typeface="Consolas" panose="020B0609020204030204" pitchFamily="49" charset="0"/>
              </a:rPr>
              <a:t>;</a:t>
            </a:r>
          </a:p>
          <a:p>
            <a:r>
              <a:rPr lang="zh-TW" altLang="en-US" dirty="0">
                <a:solidFill>
                  <a:srgbClr val="4D4D4C"/>
                </a:solidFill>
                <a:latin typeface="Consolas" panose="020B0609020204030204" pitchFamily="49" charset="0"/>
              </a:rPr>
              <a:t>   </a:t>
            </a:r>
            <a:r>
              <a:rPr lang="en-US" altLang="zh-TW" b="0" i="0" dirty="0">
                <a:solidFill>
                  <a:srgbClr val="4D4D4C"/>
                </a:solidFill>
                <a:effectLst/>
                <a:latin typeface="Consolas" panose="020B0609020204030204" pitchFamily="49" charset="0"/>
              </a:rPr>
              <a:t> s += </a:t>
            </a:r>
            <a:r>
              <a:rPr lang="en-US" altLang="zh-TW" b="0" i="0" dirty="0">
                <a:solidFill>
                  <a:srgbClr val="8959A8"/>
                </a:solidFill>
                <a:effectLst/>
                <a:latin typeface="Consolas" panose="020B0609020204030204" pitchFamily="49" charset="0"/>
              </a:rPr>
              <a:t>char</a:t>
            </a:r>
            <a:r>
              <a:rPr lang="en-US" altLang="zh-TW" b="0" i="0" dirty="0">
                <a:solidFill>
                  <a:srgbClr val="4D4D4C"/>
                </a:solidFill>
                <a:effectLst/>
                <a:latin typeface="Consolas" panose="020B0609020204030204" pitchFamily="49" charset="0"/>
              </a:rPr>
              <a:t>(</a:t>
            </a:r>
            <a:r>
              <a:rPr lang="en-US" altLang="zh-TW" b="0" i="0" dirty="0" err="1">
                <a:solidFill>
                  <a:srgbClr val="4D4D4C"/>
                </a:solidFill>
                <a:effectLst/>
                <a:latin typeface="Consolas" panose="020B0609020204030204" pitchFamily="49" charset="0"/>
              </a:rPr>
              <a:t>p.x</a:t>
            </a:r>
            <a:r>
              <a:rPr lang="en-US" altLang="zh-TW" b="0" i="0" dirty="0">
                <a:solidFill>
                  <a:srgbClr val="4D4D4C"/>
                </a:solidFill>
                <a:effectLst/>
                <a:latin typeface="Consolas" panose="020B0609020204030204" pitchFamily="49" charset="0"/>
              </a:rPr>
              <a:t> / size + </a:t>
            </a:r>
            <a:r>
              <a:rPr lang="en-US" altLang="zh-TW" b="0" i="0" dirty="0">
                <a:solidFill>
                  <a:srgbClr val="718C00"/>
                </a:solidFill>
                <a:effectLst/>
                <a:latin typeface="Consolas" panose="020B0609020204030204" pitchFamily="49" charset="0"/>
              </a:rPr>
              <a:t>'a’</a:t>
            </a:r>
            <a:r>
              <a:rPr lang="en-US" altLang="zh-TW" b="0" i="0" dirty="0">
                <a:solidFill>
                  <a:srgbClr val="4D4D4C"/>
                </a:solidFill>
                <a:effectLst/>
                <a:latin typeface="Consolas" panose="020B0609020204030204" pitchFamily="49" charset="0"/>
              </a:rPr>
              <a:t>);</a:t>
            </a:r>
          </a:p>
          <a:p>
            <a:r>
              <a:rPr lang="zh-TW" altLang="en-US" dirty="0">
                <a:solidFill>
                  <a:srgbClr val="4D4D4C"/>
                </a:solidFill>
                <a:latin typeface="Consolas" panose="020B0609020204030204" pitchFamily="49" charset="0"/>
              </a:rPr>
              <a:t>   </a:t>
            </a:r>
            <a:r>
              <a:rPr lang="en-US" altLang="zh-TW" b="0" i="0" dirty="0">
                <a:solidFill>
                  <a:srgbClr val="4D4D4C"/>
                </a:solidFill>
                <a:effectLst/>
                <a:latin typeface="Consolas" panose="020B0609020204030204" pitchFamily="49" charset="0"/>
              </a:rPr>
              <a:t> s += </a:t>
            </a:r>
            <a:r>
              <a:rPr lang="en-US" altLang="zh-TW" b="0" i="0" dirty="0">
                <a:solidFill>
                  <a:srgbClr val="8959A8"/>
                </a:solidFill>
                <a:effectLst/>
                <a:latin typeface="Consolas" panose="020B0609020204030204" pitchFamily="49" charset="0"/>
              </a:rPr>
              <a:t>char</a:t>
            </a:r>
            <a:r>
              <a:rPr lang="en-US" altLang="zh-TW" b="0" i="0" dirty="0">
                <a:solidFill>
                  <a:srgbClr val="4D4D4C"/>
                </a:solidFill>
                <a:effectLst/>
                <a:latin typeface="Consolas" panose="020B0609020204030204" pitchFamily="49" charset="0"/>
              </a:rPr>
              <a:t>(</a:t>
            </a:r>
            <a:r>
              <a:rPr lang="en-US" altLang="zh-TW" b="0" i="0" dirty="0">
                <a:solidFill>
                  <a:srgbClr val="F5871F"/>
                </a:solidFill>
                <a:effectLst/>
                <a:latin typeface="Consolas" panose="020B0609020204030204" pitchFamily="49" charset="0"/>
              </a:rPr>
              <a:t>8</a:t>
            </a:r>
            <a:r>
              <a:rPr lang="en-US" altLang="zh-TW" b="0" i="0" dirty="0">
                <a:solidFill>
                  <a:srgbClr val="4D4D4C"/>
                </a:solidFill>
                <a:effectLst/>
                <a:latin typeface="Consolas" panose="020B0609020204030204" pitchFamily="49" charset="0"/>
              </a:rPr>
              <a:t> - (</a:t>
            </a:r>
            <a:r>
              <a:rPr lang="en-US" altLang="zh-TW" b="0" i="0" dirty="0" err="1">
                <a:solidFill>
                  <a:srgbClr val="4D4D4C"/>
                </a:solidFill>
                <a:effectLst/>
                <a:latin typeface="Consolas" panose="020B0609020204030204" pitchFamily="49" charset="0"/>
              </a:rPr>
              <a:t>p.y</a:t>
            </a:r>
            <a:r>
              <a:rPr lang="en-US" altLang="zh-TW" b="0" i="0" dirty="0">
                <a:solidFill>
                  <a:srgbClr val="4D4D4C"/>
                </a:solidFill>
                <a:effectLst/>
                <a:latin typeface="Consolas" panose="020B0609020204030204" pitchFamily="49" charset="0"/>
              </a:rPr>
              <a:t> / size + </a:t>
            </a:r>
            <a:r>
              <a:rPr lang="en-US" altLang="zh-TW" b="0" i="0" dirty="0">
                <a:solidFill>
                  <a:srgbClr val="718C00"/>
                </a:solidFill>
                <a:effectLst/>
                <a:latin typeface="Consolas" panose="020B0609020204030204" pitchFamily="49" charset="0"/>
              </a:rPr>
              <a:t>'0’</a:t>
            </a:r>
            <a:r>
              <a:rPr lang="en-US" altLang="zh-TW" b="0" i="0" dirty="0">
                <a:solidFill>
                  <a:srgbClr val="4D4D4C"/>
                </a:solidFill>
                <a:effectLst/>
                <a:latin typeface="Consolas" panose="020B0609020204030204" pitchFamily="49" charset="0"/>
              </a:rPr>
              <a:t>));</a:t>
            </a:r>
          </a:p>
          <a:p>
            <a:r>
              <a:rPr lang="zh-TW" altLang="en-US" dirty="0">
                <a:solidFill>
                  <a:srgbClr val="4D4D4C"/>
                </a:solidFill>
                <a:latin typeface="Consolas" panose="020B0609020204030204" pitchFamily="49" charset="0"/>
              </a:rPr>
              <a:t>   </a:t>
            </a:r>
            <a:r>
              <a:rPr lang="en-US" altLang="zh-TW" b="0" i="0" dirty="0">
                <a:solidFill>
                  <a:srgbClr val="4D4D4C"/>
                </a:solidFill>
                <a:effectLst/>
                <a:latin typeface="Consolas" panose="020B0609020204030204" pitchFamily="49" charset="0"/>
              </a:rPr>
              <a:t> </a:t>
            </a:r>
            <a:r>
              <a:rPr lang="en-US" altLang="zh-TW" b="0" i="0" dirty="0">
                <a:solidFill>
                  <a:srgbClr val="8959A8"/>
                </a:solidFill>
                <a:effectLst/>
                <a:latin typeface="Consolas" panose="020B0609020204030204" pitchFamily="49" charset="0"/>
              </a:rPr>
              <a:t>return</a:t>
            </a:r>
            <a:r>
              <a:rPr lang="en-US" altLang="zh-TW" b="0" i="0" dirty="0">
                <a:solidFill>
                  <a:srgbClr val="4D4D4C"/>
                </a:solidFill>
                <a:effectLst/>
                <a:latin typeface="Consolas" panose="020B0609020204030204" pitchFamily="49" charset="0"/>
              </a:rPr>
              <a:t> s;</a:t>
            </a:r>
          </a:p>
          <a:p>
            <a:r>
              <a:rPr lang="en-US" altLang="zh-TW" b="0" i="0" dirty="0">
                <a:solidFill>
                  <a:srgbClr val="4D4D4C"/>
                </a:solidFill>
                <a:effectLst/>
                <a:latin typeface="Consolas" panose="020B0609020204030204" pitchFamily="49" charset="0"/>
              </a:rPr>
              <a:t>}</a:t>
            </a:r>
            <a:endParaRPr lang="zh-TW" altLang="en-US" dirty="0">
              <a:latin typeface="Consolas" panose="020B0609020204030204" pitchFamily="49" charset="0"/>
            </a:endParaRPr>
          </a:p>
        </p:txBody>
      </p:sp>
      <p:sp>
        <p:nvSpPr>
          <p:cNvPr id="13" name="箭號: 向右 12">
            <a:extLst>
              <a:ext uri="{FF2B5EF4-FFF2-40B4-BE49-F238E27FC236}">
                <a16:creationId xmlns:a16="http://schemas.microsoft.com/office/drawing/2014/main" id="{C49CE290-C3E5-3992-DC88-D0D120AFC398}"/>
              </a:ext>
            </a:extLst>
          </p:cNvPr>
          <p:cNvSpPr/>
          <p:nvPr/>
        </p:nvSpPr>
        <p:spPr>
          <a:xfrm flipH="1">
            <a:off x="10745149" y="6884708"/>
            <a:ext cx="1584536" cy="65364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2772274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25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25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25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right)">
                                      <p:cBhvr>
                                        <p:cTn id="21" dur="250"/>
                                        <p:tgtEl>
                                          <p:spTgt spid="10"/>
                                        </p:tgtEl>
                                      </p:cBhvr>
                                    </p:animEffect>
                                  </p:childTnLst>
                                </p:cTn>
                              </p:par>
                              <p:par>
                                <p:cTn id="22" presetID="22" presetClass="entr" presetSubtype="2"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right)">
                                      <p:cBhvr>
                                        <p:cTn id="24"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16" grpId="0"/>
      <p:bldP spid="8" grpId="0"/>
      <p:bldP spid="11" grpId="0"/>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04B41664-7CEC-0364-3C9B-A312CA58D277}"/>
              </a:ext>
            </a:extLst>
          </p:cNvPr>
          <p:cNvSpPr>
            <a:spLocks noGrp="1"/>
          </p:cNvSpPr>
          <p:nvPr>
            <p:ph type="sldNum" sz="quarter" idx="4294967295"/>
          </p:nvPr>
        </p:nvSpPr>
        <p:spPr>
          <a:xfrm>
            <a:off x="17154144" y="9432925"/>
            <a:ext cx="1079500" cy="547688"/>
          </a:xfrm>
          <a:prstGeom prst="rect">
            <a:avLst/>
          </a:prstGeom>
        </p:spPr>
        <p:txBody>
          <a:bodyPr/>
          <a:lstStyle/>
          <a:p>
            <a:fld id="{E6459DFB-86F3-43FA-8567-2EA6E426AE90}" type="slidenum">
              <a:rPr lang="ja-JP" altLang="en-US" smtClean="0"/>
              <a:pPr/>
              <a:t>26</a:t>
            </a:fld>
            <a:endParaRPr lang="ja-JP" altLang="en-US" dirty="0"/>
          </a:p>
        </p:txBody>
      </p:sp>
      <p:sp>
        <p:nvSpPr>
          <p:cNvPr id="5" name="文字方塊 4">
            <a:extLst>
              <a:ext uri="{FF2B5EF4-FFF2-40B4-BE49-F238E27FC236}">
                <a16:creationId xmlns:a16="http://schemas.microsoft.com/office/drawing/2014/main" id="{FA888D3D-A494-4E1F-52CC-59146F5B2C45}"/>
              </a:ext>
            </a:extLst>
          </p:cNvPr>
          <p:cNvSpPr txBox="1"/>
          <p:nvPr/>
        </p:nvSpPr>
        <p:spPr>
          <a:xfrm>
            <a:off x="2261937" y="901096"/>
            <a:ext cx="13764126" cy="26684228"/>
          </a:xfrm>
          <a:prstGeom prst="rect">
            <a:avLst/>
          </a:prstGeom>
          <a:noFill/>
        </p:spPr>
        <p:txBody>
          <a:bodyPr wrap="square">
            <a:spAutoFit/>
          </a:bodyPr>
          <a:lstStyle/>
          <a:p>
            <a:r>
              <a:rPr lang="en-US" altLang="zh-TW" dirty="0">
                <a:solidFill>
                  <a:srgbClr val="B5B5B5"/>
                </a:solidFill>
                <a:latin typeface="Consolas" panose="020B0609020204030204" pitchFamily="49" charset="0"/>
              </a:rPr>
              <a:t>int main()</a:t>
            </a:r>
          </a:p>
          <a:p>
            <a:r>
              <a:rPr lang="en-US" altLang="zh-TW" dirty="0">
                <a:solidFill>
                  <a:srgbClr val="B5B5B5"/>
                </a:solidFill>
                <a:latin typeface="Consolas" panose="020B0609020204030204" pitchFamily="49" charset="0"/>
              </a:rPr>
              <a:t>{</a:t>
            </a:r>
          </a:p>
          <a:p>
            <a:r>
              <a:rPr lang="en-US" altLang="zh-TW" i="1" dirty="0">
                <a:solidFill>
                  <a:srgbClr val="B5B5B5"/>
                </a:solidFill>
                <a:latin typeface="Consolas" panose="020B0609020204030204" pitchFamily="49" charset="0"/>
              </a:rPr>
              <a:t>    // </a:t>
            </a:r>
            <a:r>
              <a:rPr lang="zh-TW" altLang="en-US" i="1" dirty="0">
                <a:solidFill>
                  <a:srgbClr val="B5B5B5"/>
                </a:solidFill>
                <a:latin typeface="Consolas" panose="020B0609020204030204" pitchFamily="49" charset="0"/>
              </a:rPr>
              <a:t>設定遊戲視窗的大小</a:t>
            </a:r>
            <a:endParaRPr lang="zh-TW" altLang="en-US" dirty="0">
              <a:solidFill>
                <a:srgbClr val="B5B5B5"/>
              </a:solidFill>
              <a:latin typeface="Consolas" panose="020B0609020204030204" pitchFamily="49" charset="0"/>
            </a:endParaRPr>
          </a:p>
          <a:p>
            <a:r>
              <a:rPr lang="zh-TW" altLang="en-US" dirty="0">
                <a:solidFill>
                  <a:srgbClr val="B5B5B5"/>
                </a:solidFill>
                <a:latin typeface="Consolas" panose="020B0609020204030204" pitchFamily="49" charset="0"/>
              </a:rPr>
              <a:t>    </a:t>
            </a:r>
            <a:r>
              <a:rPr lang="en-US" altLang="zh-TW" dirty="0" err="1">
                <a:solidFill>
                  <a:srgbClr val="B5B5B5"/>
                </a:solidFill>
                <a:latin typeface="Consolas" panose="020B0609020204030204" pitchFamily="49" charset="0"/>
              </a:rPr>
              <a:t>RenderWindow</a:t>
            </a:r>
            <a:r>
              <a:rPr lang="en-US" altLang="zh-TW" dirty="0">
                <a:solidFill>
                  <a:srgbClr val="B5B5B5"/>
                </a:solidFill>
                <a:latin typeface="Consolas" panose="020B0609020204030204" pitchFamily="49" charset="0"/>
              </a:rPr>
              <a:t> window(</a:t>
            </a:r>
            <a:r>
              <a:rPr lang="en-US" altLang="zh-TW" dirty="0" err="1">
                <a:solidFill>
                  <a:srgbClr val="B5B5B5"/>
                </a:solidFill>
                <a:latin typeface="Consolas" panose="020B0609020204030204" pitchFamily="49" charset="0"/>
              </a:rPr>
              <a:t>VideoMode</a:t>
            </a:r>
            <a:r>
              <a:rPr lang="en-US" altLang="zh-TW" dirty="0">
                <a:solidFill>
                  <a:srgbClr val="B5B5B5"/>
                </a:solidFill>
                <a:latin typeface="Consolas" panose="020B0609020204030204" pitchFamily="49" charset="0"/>
              </a:rPr>
              <a:t>(504, 504), "The Chess!");</a:t>
            </a:r>
          </a:p>
          <a:p>
            <a:r>
              <a:rPr lang="en-US" altLang="zh-TW" dirty="0">
                <a:solidFill>
                  <a:srgbClr val="B5B5B5"/>
                </a:solidFill>
                <a:latin typeface="Consolas" panose="020B0609020204030204" pitchFamily="49" charset="0"/>
              </a:rPr>
              <a:t> </a:t>
            </a:r>
          </a:p>
          <a:p>
            <a:r>
              <a:rPr lang="en-US" altLang="zh-TW" i="1" dirty="0">
                <a:solidFill>
                  <a:srgbClr val="B5B5B5"/>
                </a:solidFill>
                <a:latin typeface="Consolas" panose="020B0609020204030204" pitchFamily="49" charset="0"/>
              </a:rPr>
              <a:t>    // </a:t>
            </a:r>
            <a:r>
              <a:rPr lang="zh-TW" altLang="en-US" i="1" dirty="0">
                <a:solidFill>
                  <a:srgbClr val="B5B5B5"/>
                </a:solidFill>
                <a:latin typeface="Consolas" panose="020B0609020204030204" pitchFamily="49" charset="0"/>
              </a:rPr>
              <a:t>連接西洋棋引擎（定義在 </a:t>
            </a:r>
            <a:r>
              <a:rPr lang="en-US" altLang="zh-TW" i="1" dirty="0">
                <a:solidFill>
                  <a:srgbClr val="B5B5B5"/>
                </a:solidFill>
                <a:latin typeface="Consolas" panose="020B0609020204030204" pitchFamily="49" charset="0"/>
              </a:rPr>
              <a:t>Connector.hpp</a:t>
            </a:r>
            <a:r>
              <a:rPr lang="zh-TW" altLang="en-US" i="1" dirty="0">
                <a:solidFill>
                  <a:srgbClr val="B5B5B5"/>
                </a:solidFill>
                <a:latin typeface="Consolas" panose="020B0609020204030204" pitchFamily="49" charset="0"/>
              </a:rPr>
              <a:t>）</a:t>
            </a:r>
            <a:endParaRPr lang="en-US" altLang="zh-TW" dirty="0">
              <a:solidFill>
                <a:srgbClr val="B5B5B5"/>
              </a:solidFill>
              <a:latin typeface="Consolas" panose="020B0609020204030204" pitchFamily="49" charset="0"/>
            </a:endParaRPr>
          </a:p>
          <a:p>
            <a:r>
              <a:rPr lang="en-US" altLang="zh-TW" dirty="0">
                <a:solidFill>
                  <a:srgbClr val="B5B5B5"/>
                </a:solidFill>
                <a:latin typeface="Consolas" panose="020B0609020204030204" pitchFamily="49" charset="0"/>
              </a:rPr>
              <a:t>    </a:t>
            </a:r>
            <a:r>
              <a:rPr lang="en-US" altLang="zh-TW" dirty="0" err="1">
                <a:solidFill>
                  <a:srgbClr val="B5B5B5"/>
                </a:solidFill>
                <a:latin typeface="Consolas" panose="020B0609020204030204" pitchFamily="49" charset="0"/>
              </a:rPr>
              <a:t>ConnectToEngine</a:t>
            </a:r>
            <a:r>
              <a:rPr lang="en-US" altLang="zh-TW" dirty="0">
                <a:solidFill>
                  <a:srgbClr val="B5B5B5"/>
                </a:solidFill>
                <a:latin typeface="Consolas" panose="020B0609020204030204" pitchFamily="49" charset="0"/>
              </a:rPr>
              <a:t>();</a:t>
            </a:r>
          </a:p>
          <a:p>
            <a:br>
              <a:rPr lang="en-US" altLang="zh-TW" dirty="0">
                <a:solidFill>
                  <a:srgbClr val="B5B5B5"/>
                </a:solidFill>
                <a:latin typeface="Consolas" panose="020B0609020204030204" pitchFamily="49" charset="0"/>
              </a:rPr>
            </a:br>
            <a:r>
              <a:rPr lang="en-US" altLang="zh-TW" i="1" dirty="0">
                <a:solidFill>
                  <a:srgbClr val="B5B5B5"/>
                </a:solidFill>
                <a:latin typeface="Consolas" panose="020B0609020204030204" pitchFamily="49" charset="0"/>
              </a:rPr>
              <a:t>    // </a:t>
            </a:r>
            <a:r>
              <a:rPr lang="zh-TW" altLang="en-US" i="1" dirty="0">
                <a:solidFill>
                  <a:srgbClr val="B5B5B5"/>
                </a:solidFill>
                <a:latin typeface="Consolas" panose="020B0609020204030204" pitchFamily="49" charset="0"/>
              </a:rPr>
              <a:t>如果視窗開著</a:t>
            </a:r>
            <a:endParaRPr lang="zh-TW" altLang="en-US" dirty="0">
              <a:solidFill>
                <a:srgbClr val="B5B5B5"/>
              </a:solidFill>
              <a:latin typeface="Consolas" panose="020B0609020204030204" pitchFamily="49" charset="0"/>
            </a:endParaRPr>
          </a:p>
          <a:p>
            <a:r>
              <a:rPr lang="zh-TW" altLang="en-US" dirty="0">
                <a:solidFill>
                  <a:srgbClr val="B5B5B5"/>
                </a:solidFill>
                <a:latin typeface="Consolas" panose="020B0609020204030204" pitchFamily="49" charset="0"/>
              </a:rPr>
              <a:t>    </a:t>
            </a:r>
            <a:r>
              <a:rPr lang="en-US" altLang="zh-TW" dirty="0">
                <a:solidFill>
                  <a:srgbClr val="B5B5B5"/>
                </a:solidFill>
                <a:latin typeface="Consolas" panose="020B0609020204030204" pitchFamily="49" charset="0"/>
              </a:rPr>
              <a:t>while (</a:t>
            </a:r>
            <a:r>
              <a:rPr lang="en-US" altLang="zh-TW" dirty="0" err="1">
                <a:solidFill>
                  <a:srgbClr val="B5B5B5"/>
                </a:solidFill>
                <a:latin typeface="Consolas" panose="020B0609020204030204" pitchFamily="49" charset="0"/>
              </a:rPr>
              <a:t>window.isOpen</a:t>
            </a:r>
            <a:r>
              <a:rPr lang="en-US" altLang="zh-TW" dirty="0">
                <a:solidFill>
                  <a:srgbClr val="B5B5B5"/>
                </a:solidFill>
                <a:latin typeface="Consolas" panose="020B0609020204030204" pitchFamily="49" charset="0"/>
              </a:rPr>
              <a:t>())</a:t>
            </a:r>
          </a:p>
          <a:p>
            <a:r>
              <a:rPr lang="en-US" altLang="zh-TW" dirty="0">
                <a:solidFill>
                  <a:srgbClr val="B5B5B5"/>
                </a:solidFill>
                <a:latin typeface="Consolas" panose="020B0609020204030204" pitchFamily="49" charset="0"/>
              </a:rPr>
              <a:t>    {</a:t>
            </a:r>
          </a:p>
          <a:p>
            <a:r>
              <a:rPr lang="en-US" altLang="zh-TW" dirty="0">
                <a:solidFill>
                  <a:srgbClr val="B5B5B5"/>
                </a:solidFill>
                <a:latin typeface="Consolas" panose="020B0609020204030204" pitchFamily="49" charset="0"/>
              </a:rPr>
              <a:t>        ...</a:t>
            </a:r>
          </a:p>
          <a:p>
            <a:r>
              <a:rPr lang="en-US" altLang="zh-TW" i="1" dirty="0">
                <a:solidFill>
                  <a:srgbClr val="B5B5B5"/>
                </a:solidFill>
                <a:latin typeface="Consolas" panose="020B0609020204030204" pitchFamily="49" charset="0"/>
              </a:rPr>
              <a:t>        // </a:t>
            </a:r>
            <a:r>
              <a:rPr lang="zh-TW" altLang="en-US" i="1" dirty="0">
                <a:solidFill>
                  <a:srgbClr val="B5B5B5"/>
                </a:solidFill>
                <a:latin typeface="Consolas" panose="020B0609020204030204" pitchFamily="49" charset="0"/>
              </a:rPr>
              <a:t>當遊戲產生事件時</a:t>
            </a:r>
            <a:endParaRPr lang="zh-TW" altLang="en-US" dirty="0">
              <a:solidFill>
                <a:srgbClr val="B5B5B5"/>
              </a:solidFill>
              <a:latin typeface="Consolas" panose="020B0609020204030204" pitchFamily="49" charset="0"/>
            </a:endParaRPr>
          </a:p>
          <a:p>
            <a:r>
              <a:rPr lang="zh-TW" altLang="en-US" dirty="0">
                <a:solidFill>
                  <a:srgbClr val="B5B5B5"/>
                </a:solidFill>
                <a:latin typeface="Consolas" panose="020B0609020204030204" pitchFamily="49" charset="0"/>
              </a:rPr>
              <a:t>        </a:t>
            </a:r>
            <a:r>
              <a:rPr lang="en-US" altLang="zh-TW" dirty="0">
                <a:solidFill>
                  <a:srgbClr val="B5B5B5"/>
                </a:solidFill>
                <a:latin typeface="Consolas" panose="020B0609020204030204" pitchFamily="49" charset="0"/>
              </a:rPr>
              <a:t>while (</a:t>
            </a:r>
            <a:r>
              <a:rPr lang="en-US" altLang="zh-TW" dirty="0" err="1">
                <a:solidFill>
                  <a:srgbClr val="B5B5B5"/>
                </a:solidFill>
                <a:latin typeface="Consolas" panose="020B0609020204030204" pitchFamily="49" charset="0"/>
              </a:rPr>
              <a:t>window.pollEvent</a:t>
            </a:r>
            <a:r>
              <a:rPr lang="en-US" altLang="zh-TW" dirty="0">
                <a:solidFill>
                  <a:srgbClr val="B5B5B5"/>
                </a:solidFill>
                <a:latin typeface="Consolas" panose="020B0609020204030204" pitchFamily="49" charset="0"/>
              </a:rPr>
              <a:t>(e))</a:t>
            </a:r>
          </a:p>
          <a:p>
            <a:r>
              <a:rPr lang="en-US" altLang="zh-TW" dirty="0">
                <a:solidFill>
                  <a:srgbClr val="B5B5B5"/>
                </a:solidFill>
                <a:latin typeface="Consolas" panose="020B0609020204030204" pitchFamily="49" charset="0"/>
              </a:rPr>
              <a:t>        {</a:t>
            </a:r>
          </a:p>
          <a:p>
            <a:r>
              <a:rPr lang="en-US" altLang="zh-TW" i="1" dirty="0">
                <a:solidFill>
                  <a:srgbClr val="B5B5B5"/>
                </a:solidFill>
                <a:latin typeface="Consolas" panose="020B0609020204030204" pitchFamily="49" charset="0"/>
              </a:rPr>
              <a:t>            // </a:t>
            </a:r>
            <a:r>
              <a:rPr lang="zh-TW" altLang="en-US" i="1" dirty="0">
                <a:solidFill>
                  <a:srgbClr val="B5B5B5"/>
                </a:solidFill>
                <a:latin typeface="Consolas" panose="020B0609020204030204" pitchFamily="49" charset="0"/>
              </a:rPr>
              <a:t>如果按下</a:t>
            </a:r>
            <a:r>
              <a:rPr lang="en-US" altLang="zh-TW" i="1" dirty="0" err="1">
                <a:solidFill>
                  <a:srgbClr val="B5B5B5"/>
                </a:solidFill>
                <a:latin typeface="Consolas" panose="020B0609020204030204" pitchFamily="49" charset="0"/>
              </a:rPr>
              <a:t>BackSpace</a:t>
            </a:r>
            <a:endParaRPr lang="en-US" altLang="zh-TW" dirty="0">
              <a:solidFill>
                <a:srgbClr val="B5B5B5"/>
              </a:solidFill>
              <a:latin typeface="Consolas" panose="020B0609020204030204" pitchFamily="49" charset="0"/>
            </a:endParaRPr>
          </a:p>
          <a:p>
            <a:r>
              <a:rPr lang="en-US" altLang="zh-TW" dirty="0">
                <a:solidFill>
                  <a:srgbClr val="B5B5B5"/>
                </a:solidFill>
                <a:latin typeface="Consolas" panose="020B0609020204030204" pitchFamily="49" charset="0"/>
              </a:rPr>
              <a:t>            if (</a:t>
            </a:r>
            <a:r>
              <a:rPr lang="en-US" altLang="zh-TW" dirty="0" err="1">
                <a:solidFill>
                  <a:srgbClr val="B5B5B5"/>
                </a:solidFill>
                <a:latin typeface="Consolas" panose="020B0609020204030204" pitchFamily="49" charset="0"/>
              </a:rPr>
              <a:t>e.key.code</a:t>
            </a:r>
            <a:r>
              <a:rPr lang="en-US" altLang="zh-TW" dirty="0">
                <a:solidFill>
                  <a:srgbClr val="B5B5B5"/>
                </a:solidFill>
                <a:latin typeface="Consolas" panose="020B0609020204030204" pitchFamily="49" charset="0"/>
              </a:rPr>
              <a:t> == Keyboard::</a:t>
            </a:r>
            <a:r>
              <a:rPr lang="en-US" altLang="zh-TW" dirty="0" err="1">
                <a:solidFill>
                  <a:srgbClr val="B5B5B5"/>
                </a:solidFill>
                <a:latin typeface="Consolas" panose="020B0609020204030204" pitchFamily="49" charset="0"/>
              </a:rPr>
              <a:t>BackSpace</a:t>
            </a:r>
            <a:r>
              <a:rPr lang="en-US" altLang="zh-TW" dirty="0">
                <a:solidFill>
                  <a:srgbClr val="B5B5B5"/>
                </a:solidFill>
                <a:latin typeface="Consolas" panose="020B0609020204030204" pitchFamily="49" charset="0"/>
              </a:rPr>
              <a:t>)</a:t>
            </a:r>
          </a:p>
          <a:p>
            <a:r>
              <a:rPr lang="en-US" altLang="zh-TW" dirty="0">
                <a:solidFill>
                  <a:srgbClr val="B5B5B5"/>
                </a:solidFill>
                <a:latin typeface="Consolas" panose="020B0609020204030204" pitchFamily="49" charset="0"/>
              </a:rPr>
              <a:t>            ... </a:t>
            </a:r>
          </a:p>
          <a:p>
            <a:br>
              <a:rPr lang="en-US" altLang="zh-TW" dirty="0">
                <a:solidFill>
                  <a:srgbClr val="B5B5B5"/>
                </a:solidFill>
                <a:latin typeface="Consolas" panose="020B0609020204030204" pitchFamily="49" charset="0"/>
              </a:rPr>
            </a:br>
            <a:r>
              <a:rPr lang="en-US" altLang="zh-TW" i="1" dirty="0">
                <a:solidFill>
                  <a:srgbClr val="B5B5B5"/>
                </a:solidFill>
                <a:latin typeface="Consolas" panose="020B0609020204030204" pitchFamily="49" charset="0"/>
              </a:rPr>
              <a:t>            ///// </a:t>
            </a:r>
            <a:r>
              <a:rPr lang="zh-TW" altLang="en-US" i="1" dirty="0">
                <a:solidFill>
                  <a:srgbClr val="B5B5B5"/>
                </a:solidFill>
                <a:latin typeface="Consolas" panose="020B0609020204030204" pitchFamily="49" charset="0"/>
              </a:rPr>
              <a:t>滑鼠移動旗子 </a:t>
            </a:r>
            <a:r>
              <a:rPr lang="en-US" altLang="zh-TW" i="1" dirty="0">
                <a:solidFill>
                  <a:srgbClr val="B5B5B5"/>
                </a:solidFill>
                <a:latin typeface="Consolas" panose="020B0609020204030204" pitchFamily="49" charset="0"/>
              </a:rPr>
              <a:t>/////</a:t>
            </a:r>
            <a:endParaRPr lang="zh-TW" altLang="en-US" dirty="0">
              <a:solidFill>
                <a:srgbClr val="B5B5B5"/>
              </a:solidFill>
              <a:latin typeface="Consolas" panose="020B0609020204030204" pitchFamily="49" charset="0"/>
            </a:endParaRPr>
          </a:p>
          <a:p>
            <a:r>
              <a:rPr lang="zh-TW" altLang="en-US" i="1" dirty="0">
                <a:solidFill>
                  <a:srgbClr val="B5B5B5"/>
                </a:solidFill>
                <a:latin typeface="Consolas" panose="020B0609020204030204" pitchFamily="49" charset="0"/>
              </a:rPr>
              <a:t>            </a:t>
            </a:r>
            <a:r>
              <a:rPr lang="en-US" altLang="zh-TW" i="1" dirty="0">
                <a:solidFill>
                  <a:srgbClr val="B5B5B5"/>
                </a:solidFill>
                <a:latin typeface="Consolas" panose="020B0609020204030204" pitchFamily="49" charset="0"/>
              </a:rPr>
              <a:t>// </a:t>
            </a:r>
            <a:r>
              <a:rPr lang="zh-TW" altLang="en-US" i="1" dirty="0">
                <a:solidFill>
                  <a:srgbClr val="B5B5B5"/>
                </a:solidFill>
                <a:latin typeface="Consolas" panose="020B0609020204030204" pitchFamily="49" charset="0"/>
              </a:rPr>
              <a:t>如果滑鼠按鈕被按下 </a:t>
            </a:r>
            <a:r>
              <a:rPr lang="en-US" altLang="zh-TW" i="1" dirty="0">
                <a:solidFill>
                  <a:srgbClr val="B5B5B5"/>
                </a:solidFill>
                <a:latin typeface="Consolas" panose="020B0609020204030204" pitchFamily="49" charset="0"/>
              </a:rPr>
              <a:t>// </a:t>
            </a:r>
            <a:r>
              <a:rPr lang="zh-TW" altLang="en-US" i="1" dirty="0">
                <a:solidFill>
                  <a:srgbClr val="B5B5B5"/>
                </a:solidFill>
                <a:latin typeface="Consolas" panose="020B0609020204030204" pitchFamily="49" charset="0"/>
              </a:rPr>
              <a:t>如果滑鼠按鈕被按下</a:t>
            </a:r>
            <a:endParaRPr lang="zh-TW" altLang="en-US" dirty="0">
              <a:solidFill>
                <a:srgbClr val="B5B5B5"/>
              </a:solidFill>
              <a:latin typeface="Consolas" panose="020B0609020204030204" pitchFamily="49" charset="0"/>
            </a:endParaRPr>
          </a:p>
          <a:p>
            <a:r>
              <a:rPr lang="zh-TW" altLang="en-US" dirty="0">
                <a:solidFill>
                  <a:srgbClr val="B5B5B5"/>
                </a:solidFill>
                <a:latin typeface="Consolas" panose="020B0609020204030204" pitchFamily="49" charset="0"/>
              </a:rPr>
              <a:t>            </a:t>
            </a:r>
            <a:r>
              <a:rPr lang="en-US" altLang="zh-TW" dirty="0">
                <a:solidFill>
                  <a:srgbClr val="B5B5B5"/>
                </a:solidFill>
                <a:latin typeface="Consolas" panose="020B0609020204030204" pitchFamily="49" charset="0"/>
              </a:rPr>
              <a:t>if (</a:t>
            </a:r>
            <a:r>
              <a:rPr lang="en-US" altLang="zh-TW" dirty="0" err="1">
                <a:solidFill>
                  <a:srgbClr val="B5B5B5"/>
                </a:solidFill>
                <a:latin typeface="Consolas" panose="020B0609020204030204" pitchFamily="49" charset="0"/>
              </a:rPr>
              <a:t>e.type</a:t>
            </a:r>
            <a:r>
              <a:rPr lang="en-US" altLang="zh-TW" dirty="0">
                <a:solidFill>
                  <a:srgbClr val="B5B5B5"/>
                </a:solidFill>
                <a:latin typeface="Consolas" panose="020B0609020204030204" pitchFamily="49" charset="0"/>
              </a:rPr>
              <a:t> == Event::</a:t>
            </a:r>
            <a:r>
              <a:rPr lang="en-US" altLang="zh-TW" dirty="0" err="1">
                <a:solidFill>
                  <a:srgbClr val="B5B5B5"/>
                </a:solidFill>
                <a:latin typeface="Consolas" panose="020B0609020204030204" pitchFamily="49" charset="0"/>
              </a:rPr>
              <a:t>MouseButtonPressed</a:t>
            </a:r>
            <a:r>
              <a:rPr lang="en-US" altLang="zh-TW" dirty="0">
                <a:solidFill>
                  <a:srgbClr val="B5B5B5"/>
                </a:solidFill>
                <a:latin typeface="Consolas" panose="020B0609020204030204" pitchFamily="49" charset="0"/>
              </a:rPr>
              <a:t>)</a:t>
            </a:r>
          </a:p>
          <a:p>
            <a:r>
              <a:rPr lang="en-US" altLang="zh-TW" dirty="0">
                <a:solidFill>
                  <a:srgbClr val="B5B5B5"/>
                </a:solidFill>
                <a:latin typeface="Consolas" panose="020B0609020204030204" pitchFamily="49" charset="0"/>
              </a:rPr>
              <a:t>                if (</a:t>
            </a:r>
            <a:r>
              <a:rPr lang="en-US" altLang="zh-TW" dirty="0" err="1">
                <a:solidFill>
                  <a:srgbClr val="B5B5B5"/>
                </a:solidFill>
                <a:latin typeface="Consolas" panose="020B0609020204030204" pitchFamily="49" charset="0"/>
              </a:rPr>
              <a:t>e.mouseButton.button</a:t>
            </a:r>
            <a:r>
              <a:rPr lang="en-US" altLang="zh-TW" dirty="0">
                <a:solidFill>
                  <a:srgbClr val="B5B5B5"/>
                </a:solidFill>
                <a:latin typeface="Consolas" panose="020B0609020204030204" pitchFamily="49" charset="0"/>
              </a:rPr>
              <a:t> == Mouse::Left)</a:t>
            </a:r>
          </a:p>
          <a:p>
            <a:r>
              <a:rPr lang="en-US" altLang="zh-TW" dirty="0">
                <a:solidFill>
                  <a:srgbClr val="B5B5B5"/>
                </a:solidFill>
                <a:latin typeface="Consolas" panose="020B0609020204030204" pitchFamily="49" charset="0"/>
              </a:rPr>
              <a:t>                    ...</a:t>
            </a:r>
          </a:p>
          <a:p>
            <a:r>
              <a:rPr lang="en-US" altLang="zh-TW" dirty="0">
                <a:solidFill>
                  <a:srgbClr val="B5B5B5"/>
                </a:solidFill>
                <a:latin typeface="Consolas" panose="020B0609020204030204" pitchFamily="49" charset="0"/>
              </a:rPr>
              <a:t> </a:t>
            </a:r>
          </a:p>
          <a:p>
            <a:r>
              <a:rPr lang="en-US" altLang="zh-TW" i="1" dirty="0">
                <a:solidFill>
                  <a:srgbClr val="B5B5B5"/>
                </a:solidFill>
                <a:latin typeface="Consolas" panose="020B0609020204030204" pitchFamily="49" charset="0"/>
              </a:rPr>
              <a:t>            // </a:t>
            </a:r>
            <a:r>
              <a:rPr lang="zh-TW" altLang="en-US" i="1" dirty="0">
                <a:solidFill>
                  <a:srgbClr val="B5B5B5"/>
                </a:solidFill>
                <a:latin typeface="Consolas" panose="020B0609020204030204" pitchFamily="49" charset="0"/>
              </a:rPr>
              <a:t>如果滑鼠按鈕被釋放 </a:t>
            </a:r>
            <a:r>
              <a:rPr lang="en-US" altLang="zh-TW" i="1" dirty="0">
                <a:solidFill>
                  <a:srgbClr val="B5B5B5"/>
                </a:solidFill>
                <a:latin typeface="Consolas" panose="020B0609020204030204" pitchFamily="49" charset="0"/>
              </a:rPr>
              <a:t>// </a:t>
            </a:r>
            <a:r>
              <a:rPr lang="zh-TW" altLang="en-US" i="1" dirty="0">
                <a:solidFill>
                  <a:srgbClr val="B5B5B5"/>
                </a:solidFill>
                <a:latin typeface="Consolas" panose="020B0609020204030204" pitchFamily="49" charset="0"/>
              </a:rPr>
              <a:t>如果釋放的是左鍵</a:t>
            </a:r>
            <a:endParaRPr lang="zh-TW" altLang="en-US" dirty="0">
              <a:solidFill>
                <a:srgbClr val="B5B5B5"/>
              </a:solidFill>
              <a:latin typeface="Consolas" panose="020B0609020204030204" pitchFamily="49" charset="0"/>
            </a:endParaRPr>
          </a:p>
          <a:p>
            <a:r>
              <a:rPr lang="zh-TW" altLang="en-US" dirty="0">
                <a:solidFill>
                  <a:srgbClr val="B5B5B5"/>
                </a:solidFill>
                <a:latin typeface="Consolas" panose="020B0609020204030204" pitchFamily="49" charset="0"/>
              </a:rPr>
              <a:t>            </a:t>
            </a:r>
            <a:r>
              <a:rPr lang="en-US" altLang="zh-TW" dirty="0">
                <a:solidFill>
                  <a:srgbClr val="B5B5B5"/>
                </a:solidFill>
                <a:latin typeface="Consolas" panose="020B0609020204030204" pitchFamily="49" charset="0"/>
              </a:rPr>
              <a:t>if (</a:t>
            </a:r>
            <a:r>
              <a:rPr lang="en-US" altLang="zh-TW" dirty="0" err="1">
                <a:solidFill>
                  <a:srgbClr val="B5B5B5"/>
                </a:solidFill>
                <a:latin typeface="Consolas" panose="020B0609020204030204" pitchFamily="49" charset="0"/>
              </a:rPr>
              <a:t>e.type</a:t>
            </a:r>
            <a:r>
              <a:rPr lang="en-US" altLang="zh-TW" dirty="0">
                <a:solidFill>
                  <a:srgbClr val="B5B5B5"/>
                </a:solidFill>
                <a:latin typeface="Consolas" panose="020B0609020204030204" pitchFamily="49" charset="0"/>
              </a:rPr>
              <a:t> == Event::</a:t>
            </a:r>
            <a:r>
              <a:rPr lang="en-US" altLang="zh-TW" dirty="0" err="1">
                <a:solidFill>
                  <a:srgbClr val="B5B5B5"/>
                </a:solidFill>
                <a:latin typeface="Consolas" panose="020B0609020204030204" pitchFamily="49" charset="0"/>
              </a:rPr>
              <a:t>MouseButtonReleased</a:t>
            </a:r>
            <a:r>
              <a:rPr lang="en-US" altLang="zh-TW" dirty="0">
                <a:solidFill>
                  <a:srgbClr val="B5B5B5"/>
                </a:solidFill>
                <a:latin typeface="Consolas" panose="020B0609020204030204" pitchFamily="49" charset="0"/>
              </a:rPr>
              <a:t>)</a:t>
            </a:r>
          </a:p>
          <a:p>
            <a:r>
              <a:rPr lang="en-US" altLang="zh-TW" dirty="0">
                <a:solidFill>
                  <a:srgbClr val="B5B5B5"/>
                </a:solidFill>
                <a:latin typeface="Consolas" panose="020B0609020204030204" pitchFamily="49" charset="0"/>
              </a:rPr>
              <a:t>                if (</a:t>
            </a:r>
            <a:r>
              <a:rPr lang="en-US" altLang="zh-TW" dirty="0" err="1">
                <a:solidFill>
                  <a:srgbClr val="B5B5B5"/>
                </a:solidFill>
                <a:latin typeface="Consolas" panose="020B0609020204030204" pitchFamily="49" charset="0"/>
              </a:rPr>
              <a:t>e.mouseButton.button</a:t>
            </a:r>
            <a:r>
              <a:rPr lang="en-US" altLang="zh-TW" dirty="0">
                <a:solidFill>
                  <a:srgbClr val="B5B5B5"/>
                </a:solidFill>
                <a:latin typeface="Consolas" panose="020B0609020204030204" pitchFamily="49" charset="0"/>
              </a:rPr>
              <a:t> == Mouse::Left)</a:t>
            </a:r>
          </a:p>
          <a:p>
            <a:r>
              <a:rPr lang="en-US" altLang="zh-TW" dirty="0">
                <a:solidFill>
                  <a:srgbClr val="B5B5B5"/>
                </a:solidFill>
                <a:latin typeface="Consolas" panose="020B0609020204030204" pitchFamily="49" charset="0"/>
              </a:rPr>
              <a:t>                {</a:t>
            </a:r>
          </a:p>
          <a:p>
            <a:r>
              <a:rPr lang="en-US" altLang="zh-TW" i="1" dirty="0">
                <a:solidFill>
                  <a:srgbClr val="B5B5B5"/>
                </a:solidFill>
                <a:latin typeface="Consolas" panose="020B0609020204030204" pitchFamily="49" charset="0"/>
              </a:rPr>
              <a:t>                    // </a:t>
            </a:r>
            <a:r>
              <a:rPr lang="zh-TW" altLang="en-US" i="1" dirty="0">
                <a:solidFill>
                  <a:srgbClr val="B5B5B5"/>
                </a:solidFill>
                <a:latin typeface="Consolas" panose="020B0609020204030204" pitchFamily="49" charset="0"/>
              </a:rPr>
              <a:t>移動棋子</a:t>
            </a:r>
            <a:endParaRPr lang="zh-TW" altLang="en-US" dirty="0">
              <a:solidFill>
                <a:srgbClr val="B5B5B5"/>
              </a:solidFill>
              <a:latin typeface="Consolas" panose="020B0609020204030204" pitchFamily="49" charset="0"/>
            </a:endParaRPr>
          </a:p>
          <a:p>
            <a:r>
              <a:rPr lang="zh-TW" altLang="en-US" dirty="0">
                <a:solidFill>
                  <a:srgbClr val="B5B5B5"/>
                </a:solidFill>
                <a:latin typeface="Consolas" panose="020B0609020204030204" pitchFamily="49" charset="0"/>
              </a:rPr>
              <a:t>                    </a:t>
            </a:r>
            <a:r>
              <a:rPr lang="en-US" altLang="zh-TW" dirty="0" err="1">
                <a:solidFill>
                  <a:srgbClr val="B5B5B5"/>
                </a:solidFill>
                <a:latin typeface="Consolas" panose="020B0609020204030204" pitchFamily="49" charset="0"/>
              </a:rPr>
              <a:t>moveChess</a:t>
            </a:r>
            <a:r>
              <a:rPr lang="en-US" altLang="zh-TW" dirty="0">
                <a:solidFill>
                  <a:srgbClr val="B5B5B5"/>
                </a:solidFill>
                <a:latin typeface="Consolas" panose="020B0609020204030204" pitchFamily="49" charset="0"/>
              </a:rPr>
              <a:t>(str);</a:t>
            </a:r>
          </a:p>
          <a:p>
            <a:r>
              <a:rPr lang="en-US" altLang="zh-TW" dirty="0">
                <a:solidFill>
                  <a:srgbClr val="B5B5B5"/>
                </a:solidFill>
                <a:latin typeface="Consolas" panose="020B0609020204030204" pitchFamily="49" charset="0"/>
              </a:rPr>
              <a:t>                    ...</a:t>
            </a:r>
          </a:p>
          <a:p>
            <a:r>
              <a:rPr lang="en-US" altLang="zh-TW" dirty="0">
                <a:solidFill>
                  <a:srgbClr val="B5B5B5"/>
                </a:solidFill>
                <a:latin typeface="Consolas" panose="020B0609020204030204" pitchFamily="49" charset="0"/>
              </a:rPr>
              <a:t>                }</a:t>
            </a:r>
          </a:p>
          <a:p>
            <a:r>
              <a:rPr lang="en-US" altLang="zh-TW" dirty="0">
                <a:solidFill>
                  <a:srgbClr val="B5B5B5"/>
                </a:solidFill>
                <a:latin typeface="Consolas" panose="020B0609020204030204" pitchFamily="49" charset="0"/>
              </a:rPr>
              <a:t>        }</a:t>
            </a:r>
          </a:p>
          <a:p>
            <a:r>
              <a:rPr lang="en-US" altLang="zh-TW" dirty="0">
                <a:solidFill>
                  <a:srgbClr val="B5B5B5"/>
                </a:solidFill>
                <a:latin typeface="Consolas" panose="020B0609020204030204" pitchFamily="49" charset="0"/>
              </a:rPr>
              <a:t> </a:t>
            </a:r>
          </a:p>
          <a:p>
            <a:r>
              <a:rPr lang="en-US" altLang="zh-TW" i="1" dirty="0">
                <a:solidFill>
                  <a:srgbClr val="B5B5B5"/>
                </a:solidFill>
                <a:latin typeface="Consolas" panose="020B0609020204030204" pitchFamily="49" charset="0"/>
              </a:rPr>
              <a:t>        // </a:t>
            </a:r>
            <a:r>
              <a:rPr lang="zh-TW" altLang="en-US" i="1" dirty="0">
                <a:solidFill>
                  <a:srgbClr val="B5B5B5"/>
                </a:solidFill>
                <a:latin typeface="Consolas" panose="020B0609020204030204" pitchFamily="49" charset="0"/>
              </a:rPr>
              <a:t>讓 </a:t>
            </a:r>
            <a:r>
              <a:rPr lang="en-US" altLang="zh-TW" i="1" dirty="0">
                <a:solidFill>
                  <a:srgbClr val="B5B5B5"/>
                </a:solidFill>
                <a:latin typeface="Consolas" panose="020B0609020204030204" pitchFamily="49" charset="0"/>
              </a:rPr>
              <a:t>Stockfish </a:t>
            </a:r>
            <a:r>
              <a:rPr lang="zh-TW" altLang="en-US" i="1" dirty="0">
                <a:solidFill>
                  <a:srgbClr val="B5B5B5"/>
                </a:solidFill>
                <a:latin typeface="Consolas" panose="020B0609020204030204" pitchFamily="49" charset="0"/>
              </a:rPr>
              <a:t>幫你動下一步</a:t>
            </a:r>
            <a:endParaRPr lang="zh-TW" altLang="en-US" dirty="0">
              <a:solidFill>
                <a:srgbClr val="B5B5B5"/>
              </a:solidFill>
              <a:latin typeface="Consolas" panose="020B0609020204030204" pitchFamily="49" charset="0"/>
            </a:endParaRPr>
          </a:p>
          <a:p>
            <a:r>
              <a:rPr lang="zh-TW" altLang="en-US" dirty="0">
                <a:solidFill>
                  <a:srgbClr val="B5B5B5"/>
                </a:solidFill>
                <a:latin typeface="Consolas" panose="020B0609020204030204" pitchFamily="49" charset="0"/>
              </a:rPr>
              <a:t>        </a:t>
            </a:r>
            <a:r>
              <a:rPr lang="en-US" altLang="zh-TW" dirty="0">
                <a:solidFill>
                  <a:srgbClr val="B5B5B5"/>
                </a:solidFill>
                <a:latin typeface="Consolas" panose="020B0609020204030204" pitchFamily="49" charset="0"/>
              </a:rPr>
              <a:t>if (Keyboard::</a:t>
            </a:r>
            <a:r>
              <a:rPr lang="en-US" altLang="zh-TW" dirty="0" err="1">
                <a:solidFill>
                  <a:srgbClr val="B5B5B5"/>
                </a:solidFill>
                <a:latin typeface="Consolas" panose="020B0609020204030204" pitchFamily="49" charset="0"/>
              </a:rPr>
              <a:t>isKeyPressed</a:t>
            </a:r>
            <a:r>
              <a:rPr lang="en-US" altLang="zh-TW" dirty="0">
                <a:solidFill>
                  <a:srgbClr val="B5B5B5"/>
                </a:solidFill>
                <a:latin typeface="Consolas" panose="020B0609020204030204" pitchFamily="49" charset="0"/>
              </a:rPr>
              <a:t>(Keyboard::Space))</a:t>
            </a:r>
          </a:p>
          <a:p>
            <a:r>
              <a:rPr lang="en-US" altLang="zh-TW" dirty="0">
                <a:solidFill>
                  <a:srgbClr val="B5B5B5"/>
                </a:solidFill>
                <a:latin typeface="Consolas" panose="020B0609020204030204" pitchFamily="49" charset="0"/>
              </a:rPr>
              <a:t>        {</a:t>
            </a:r>
          </a:p>
          <a:p>
            <a:r>
              <a:rPr lang="en-US" altLang="zh-TW" i="1" dirty="0">
                <a:solidFill>
                  <a:srgbClr val="B5B5B5"/>
                </a:solidFill>
                <a:latin typeface="Consolas" panose="020B0609020204030204" pitchFamily="49" charset="0"/>
              </a:rPr>
              <a:t>            // </a:t>
            </a:r>
            <a:r>
              <a:rPr lang="zh-TW" altLang="en-US" i="1" dirty="0">
                <a:solidFill>
                  <a:srgbClr val="B5B5B5"/>
                </a:solidFill>
                <a:latin typeface="Consolas" panose="020B0609020204030204" pitchFamily="49" charset="0"/>
              </a:rPr>
              <a:t>根據目前 </a:t>
            </a:r>
            <a:r>
              <a:rPr lang="en-US" altLang="zh-TW" i="1" dirty="0">
                <a:solidFill>
                  <a:srgbClr val="B5B5B5"/>
                </a:solidFill>
                <a:latin typeface="Consolas" panose="020B0609020204030204" pitchFamily="49" charset="0"/>
              </a:rPr>
              <a:t>position </a:t>
            </a:r>
            <a:r>
              <a:rPr lang="zh-TW" altLang="en-US" i="1" dirty="0">
                <a:solidFill>
                  <a:srgbClr val="B5B5B5"/>
                </a:solidFill>
                <a:latin typeface="Consolas" panose="020B0609020204030204" pitchFamily="49" charset="0"/>
              </a:rPr>
              <a:t>產生下一步</a:t>
            </a:r>
            <a:endParaRPr lang="zh-TW" altLang="en-US" dirty="0">
              <a:solidFill>
                <a:srgbClr val="B5B5B5"/>
              </a:solidFill>
              <a:latin typeface="Consolas" panose="020B0609020204030204" pitchFamily="49" charset="0"/>
            </a:endParaRPr>
          </a:p>
          <a:p>
            <a:r>
              <a:rPr lang="zh-TW" altLang="en-US" dirty="0">
                <a:solidFill>
                  <a:srgbClr val="B5B5B5"/>
                </a:solidFill>
                <a:latin typeface="Consolas" panose="020B0609020204030204" pitchFamily="49" charset="0"/>
              </a:rPr>
              <a:t>            </a:t>
            </a:r>
            <a:r>
              <a:rPr lang="en-US" altLang="zh-TW" dirty="0">
                <a:solidFill>
                  <a:srgbClr val="B5B5B5"/>
                </a:solidFill>
                <a:latin typeface="Consolas" panose="020B0609020204030204" pitchFamily="49" charset="0"/>
              </a:rPr>
              <a:t>str = </a:t>
            </a:r>
            <a:r>
              <a:rPr lang="en-US" altLang="zh-TW" dirty="0" err="1">
                <a:solidFill>
                  <a:srgbClr val="B5B5B5"/>
                </a:solidFill>
                <a:latin typeface="Consolas" panose="020B0609020204030204" pitchFamily="49" charset="0"/>
              </a:rPr>
              <a:t>getNextMove</a:t>
            </a:r>
            <a:r>
              <a:rPr lang="en-US" altLang="zh-TW" dirty="0">
                <a:solidFill>
                  <a:srgbClr val="B5B5B5"/>
                </a:solidFill>
                <a:latin typeface="Consolas" panose="020B0609020204030204" pitchFamily="49" charset="0"/>
              </a:rPr>
              <a:t>(position);</a:t>
            </a:r>
          </a:p>
          <a:p>
            <a:r>
              <a:rPr lang="en-US" altLang="zh-TW" dirty="0">
                <a:solidFill>
                  <a:srgbClr val="B5B5B5"/>
                </a:solidFill>
                <a:latin typeface="Consolas" panose="020B0609020204030204" pitchFamily="49" charset="0"/>
              </a:rPr>
              <a:t> </a:t>
            </a:r>
          </a:p>
          <a:p>
            <a:r>
              <a:rPr lang="en-US" altLang="zh-TW" i="1" dirty="0">
                <a:solidFill>
                  <a:srgbClr val="B5B5B5"/>
                </a:solidFill>
                <a:latin typeface="Consolas" panose="020B0609020204030204" pitchFamily="49" charset="0"/>
              </a:rPr>
              <a:t>            // </a:t>
            </a:r>
            <a:r>
              <a:rPr lang="zh-TW" altLang="en-US" i="1" dirty="0">
                <a:solidFill>
                  <a:srgbClr val="B5B5B5"/>
                </a:solidFill>
                <a:latin typeface="Consolas" panose="020B0609020204030204" pitchFamily="49" charset="0"/>
              </a:rPr>
              <a:t>移動棋子</a:t>
            </a:r>
            <a:endParaRPr lang="zh-TW" altLang="en-US" dirty="0">
              <a:solidFill>
                <a:srgbClr val="B5B5B5"/>
              </a:solidFill>
              <a:latin typeface="Consolas" panose="020B0609020204030204" pitchFamily="49" charset="0"/>
            </a:endParaRPr>
          </a:p>
          <a:p>
            <a:r>
              <a:rPr lang="zh-TW" altLang="en-US" dirty="0">
                <a:solidFill>
                  <a:srgbClr val="B5B5B5"/>
                </a:solidFill>
                <a:latin typeface="Consolas" panose="020B0609020204030204" pitchFamily="49" charset="0"/>
              </a:rPr>
              <a:t>            </a:t>
            </a:r>
            <a:r>
              <a:rPr lang="en-US" altLang="zh-TW" dirty="0" err="1">
                <a:solidFill>
                  <a:srgbClr val="B5B5B5"/>
                </a:solidFill>
                <a:latin typeface="Consolas" panose="020B0609020204030204" pitchFamily="49" charset="0"/>
              </a:rPr>
              <a:t>moveChess</a:t>
            </a:r>
            <a:r>
              <a:rPr lang="en-US" altLang="zh-TW" dirty="0">
                <a:solidFill>
                  <a:srgbClr val="B5B5B5"/>
                </a:solidFill>
                <a:latin typeface="Consolas" panose="020B0609020204030204" pitchFamily="49" charset="0"/>
              </a:rPr>
              <a:t>(str);</a:t>
            </a:r>
          </a:p>
          <a:p>
            <a:r>
              <a:rPr lang="en-US" altLang="zh-TW" dirty="0">
                <a:solidFill>
                  <a:srgbClr val="B5B5B5"/>
                </a:solidFill>
                <a:latin typeface="Consolas" panose="020B0609020204030204" pitchFamily="49" charset="0"/>
              </a:rPr>
              <a:t>        }</a:t>
            </a:r>
          </a:p>
          <a:p>
            <a:r>
              <a:rPr lang="en-US" altLang="zh-TW" dirty="0">
                <a:solidFill>
                  <a:srgbClr val="B5B5B5"/>
                </a:solidFill>
                <a:latin typeface="Consolas" panose="020B0609020204030204" pitchFamily="49" charset="0"/>
              </a:rPr>
              <a:t> </a:t>
            </a:r>
          </a:p>
          <a:p>
            <a:r>
              <a:rPr lang="en-US" altLang="zh-TW" i="1" dirty="0">
                <a:solidFill>
                  <a:srgbClr val="B5B5B5"/>
                </a:solidFill>
                <a:latin typeface="Consolas" panose="020B0609020204030204" pitchFamily="49" charset="0"/>
              </a:rPr>
              <a:t>        // </a:t>
            </a:r>
            <a:r>
              <a:rPr lang="zh-TW" altLang="en-US" i="1" dirty="0">
                <a:solidFill>
                  <a:srgbClr val="B5B5B5"/>
                </a:solidFill>
                <a:latin typeface="Consolas" panose="020B0609020204030204" pitchFamily="49" charset="0"/>
              </a:rPr>
              <a:t>繪製棋盤</a:t>
            </a:r>
            <a:endParaRPr lang="zh-TW" altLang="en-US" dirty="0">
              <a:solidFill>
                <a:srgbClr val="B5B5B5"/>
              </a:solidFill>
              <a:latin typeface="Consolas" panose="020B0609020204030204" pitchFamily="49" charset="0"/>
            </a:endParaRPr>
          </a:p>
          <a:p>
            <a:r>
              <a:rPr lang="zh-TW" altLang="en-US" dirty="0">
                <a:solidFill>
                  <a:srgbClr val="B5B5B5"/>
                </a:solidFill>
                <a:latin typeface="Consolas" panose="020B0609020204030204" pitchFamily="49" charset="0"/>
              </a:rPr>
              <a:t>        </a:t>
            </a:r>
            <a:r>
              <a:rPr lang="en-US" altLang="zh-TW" dirty="0" err="1">
                <a:solidFill>
                  <a:srgbClr val="B5B5B5"/>
                </a:solidFill>
                <a:latin typeface="Consolas" panose="020B0609020204030204" pitchFamily="49" charset="0"/>
              </a:rPr>
              <a:t>window.draw</a:t>
            </a:r>
            <a:r>
              <a:rPr lang="en-US" altLang="zh-TW" dirty="0">
                <a:solidFill>
                  <a:srgbClr val="B5B5B5"/>
                </a:solidFill>
                <a:latin typeface="Consolas" panose="020B0609020204030204" pitchFamily="49" charset="0"/>
              </a:rPr>
              <a:t>(</a:t>
            </a:r>
            <a:r>
              <a:rPr lang="en-US" altLang="zh-TW" dirty="0" err="1">
                <a:solidFill>
                  <a:srgbClr val="B5B5B5"/>
                </a:solidFill>
                <a:latin typeface="Consolas" panose="020B0609020204030204" pitchFamily="49" charset="0"/>
              </a:rPr>
              <a:t>sBoard</a:t>
            </a:r>
            <a:r>
              <a:rPr lang="en-US" altLang="zh-TW" dirty="0">
                <a:solidFill>
                  <a:srgbClr val="B5B5B5"/>
                </a:solidFill>
                <a:latin typeface="Consolas" panose="020B0609020204030204" pitchFamily="49" charset="0"/>
              </a:rPr>
              <a:t>);</a:t>
            </a:r>
          </a:p>
          <a:p>
            <a:r>
              <a:rPr lang="en-US" altLang="zh-TW" dirty="0">
                <a:solidFill>
                  <a:srgbClr val="B5B5B5"/>
                </a:solidFill>
                <a:latin typeface="Consolas" panose="020B0609020204030204" pitchFamily="49" charset="0"/>
              </a:rPr>
              <a:t>        ...</a:t>
            </a:r>
          </a:p>
          <a:p>
            <a:r>
              <a:rPr lang="en-US" altLang="zh-TW" dirty="0">
                <a:solidFill>
                  <a:srgbClr val="B5B5B5"/>
                </a:solidFill>
                <a:latin typeface="Consolas" panose="020B0609020204030204" pitchFamily="49" charset="0"/>
              </a:rPr>
              <a:t> </a:t>
            </a:r>
          </a:p>
          <a:p>
            <a:r>
              <a:rPr lang="en-US" altLang="zh-TW" i="1" dirty="0">
                <a:solidFill>
                  <a:srgbClr val="B5B5B5"/>
                </a:solidFill>
                <a:latin typeface="Consolas" panose="020B0609020204030204" pitchFamily="49" charset="0"/>
              </a:rPr>
              <a:t>        // </a:t>
            </a:r>
            <a:r>
              <a:rPr lang="zh-TW" altLang="en-US" i="1" dirty="0">
                <a:solidFill>
                  <a:srgbClr val="B5B5B5"/>
                </a:solidFill>
                <a:latin typeface="Consolas" panose="020B0609020204030204" pitchFamily="49" charset="0"/>
              </a:rPr>
              <a:t>顯示繪製完成的作品</a:t>
            </a:r>
            <a:endParaRPr lang="zh-TW" altLang="en-US" dirty="0">
              <a:solidFill>
                <a:srgbClr val="B5B5B5"/>
              </a:solidFill>
              <a:latin typeface="Consolas" panose="020B0609020204030204" pitchFamily="49" charset="0"/>
            </a:endParaRPr>
          </a:p>
          <a:p>
            <a:r>
              <a:rPr lang="zh-TW" altLang="en-US" dirty="0">
                <a:solidFill>
                  <a:srgbClr val="B5B5B5"/>
                </a:solidFill>
                <a:latin typeface="Consolas" panose="020B0609020204030204" pitchFamily="49" charset="0"/>
              </a:rPr>
              <a:t>        </a:t>
            </a:r>
            <a:r>
              <a:rPr lang="en-US" altLang="zh-TW" dirty="0" err="1">
                <a:solidFill>
                  <a:srgbClr val="B5B5B5"/>
                </a:solidFill>
                <a:latin typeface="Consolas" panose="020B0609020204030204" pitchFamily="49" charset="0"/>
              </a:rPr>
              <a:t>window.display</a:t>
            </a:r>
            <a:r>
              <a:rPr lang="en-US" altLang="zh-TW" dirty="0">
                <a:solidFill>
                  <a:srgbClr val="B5B5B5"/>
                </a:solidFill>
                <a:latin typeface="Consolas" panose="020B0609020204030204" pitchFamily="49" charset="0"/>
              </a:rPr>
              <a:t>();</a:t>
            </a:r>
          </a:p>
          <a:p>
            <a:r>
              <a:rPr lang="en-US" altLang="zh-TW" dirty="0">
                <a:solidFill>
                  <a:srgbClr val="B5B5B5"/>
                </a:solidFill>
                <a:latin typeface="Consolas" panose="020B0609020204030204" pitchFamily="49" charset="0"/>
              </a:rPr>
              <a:t>    }</a:t>
            </a:r>
          </a:p>
          <a:p>
            <a:r>
              <a:rPr lang="en-US" altLang="zh-TW" dirty="0">
                <a:solidFill>
                  <a:srgbClr val="B5B5B5"/>
                </a:solidFill>
                <a:latin typeface="Consolas" panose="020B0609020204030204" pitchFamily="49" charset="0"/>
              </a:rPr>
              <a:t>}</a:t>
            </a:r>
          </a:p>
        </p:txBody>
      </p:sp>
      <p:sp>
        <p:nvSpPr>
          <p:cNvPr id="8" name="文字方塊 7">
            <a:extLst>
              <a:ext uri="{FF2B5EF4-FFF2-40B4-BE49-F238E27FC236}">
                <a16:creationId xmlns:a16="http://schemas.microsoft.com/office/drawing/2014/main" id="{81E06B84-756F-C277-48D3-5E910B8969A6}"/>
              </a:ext>
            </a:extLst>
          </p:cNvPr>
          <p:cNvSpPr txBox="1"/>
          <p:nvPr/>
        </p:nvSpPr>
        <p:spPr>
          <a:xfrm>
            <a:off x="2258568" y="1872651"/>
            <a:ext cx="14453584" cy="1077218"/>
          </a:xfrm>
          <a:prstGeom prst="rect">
            <a:avLst/>
          </a:prstGeom>
          <a:noFill/>
        </p:spPr>
        <p:txBody>
          <a:bodyPr wrap="square">
            <a:spAutoFit/>
          </a:bodyPr>
          <a:lstStyle/>
          <a:p>
            <a:r>
              <a:rPr lang="zh-TW" altLang="en-US" i="1" dirty="0">
                <a:solidFill>
                  <a:srgbClr val="A0A1A7"/>
                </a:solidFill>
                <a:latin typeface="Consolas" panose="020B0609020204030204" pitchFamily="49" charset="0"/>
              </a:rPr>
              <a:t>    </a:t>
            </a:r>
            <a:r>
              <a:rPr lang="en-US" altLang="zh-TW" i="1" dirty="0">
                <a:solidFill>
                  <a:srgbClr val="A0A1A7"/>
                </a:solidFill>
                <a:latin typeface="Consolas" panose="020B0609020204030204" pitchFamily="49" charset="0"/>
              </a:rPr>
              <a:t>// </a:t>
            </a:r>
            <a:r>
              <a:rPr lang="zh-TW" altLang="en-US" i="1" dirty="0">
                <a:solidFill>
                  <a:srgbClr val="A0A1A7"/>
                </a:solidFill>
                <a:latin typeface="Consolas" panose="020B0609020204030204" pitchFamily="49" charset="0"/>
              </a:rPr>
              <a:t>設定遊戲視窗的大小</a:t>
            </a:r>
            <a:endParaRPr lang="zh-TW" altLang="en-US" dirty="0">
              <a:solidFill>
                <a:srgbClr val="383A42"/>
              </a:solidFill>
              <a:latin typeface="Consolas" panose="020B0609020204030204" pitchFamily="49" charset="0"/>
            </a:endParaRPr>
          </a:p>
          <a:p>
            <a:r>
              <a:rPr lang="zh-TW" altLang="en-US" dirty="0">
                <a:solidFill>
                  <a:srgbClr val="383A42"/>
                </a:solidFill>
                <a:latin typeface="Consolas" panose="020B0609020204030204" pitchFamily="49" charset="0"/>
              </a:rPr>
              <a:t>    </a:t>
            </a:r>
            <a:r>
              <a:rPr lang="en-US" altLang="zh-TW" dirty="0" err="1">
                <a:solidFill>
                  <a:srgbClr val="383A42"/>
                </a:solidFill>
                <a:latin typeface="Consolas" panose="020B0609020204030204" pitchFamily="49" charset="0"/>
              </a:rPr>
              <a:t>RenderWindow</a:t>
            </a:r>
            <a:r>
              <a:rPr lang="en-US" altLang="zh-TW" dirty="0">
                <a:solidFill>
                  <a:srgbClr val="383A42"/>
                </a:solidFill>
                <a:latin typeface="Consolas" panose="020B0609020204030204" pitchFamily="49" charset="0"/>
              </a:rPr>
              <a:t> </a:t>
            </a:r>
            <a:r>
              <a:rPr lang="en-US" altLang="zh-TW" dirty="0">
                <a:solidFill>
                  <a:srgbClr val="4078F2"/>
                </a:solidFill>
                <a:latin typeface="Consolas" panose="020B0609020204030204" pitchFamily="49" charset="0"/>
              </a:rPr>
              <a:t>window</a:t>
            </a:r>
            <a:r>
              <a:rPr lang="en-US" altLang="zh-TW" dirty="0">
                <a:solidFill>
                  <a:srgbClr val="383A42"/>
                </a:solidFill>
                <a:latin typeface="Consolas" panose="020B0609020204030204" pitchFamily="49" charset="0"/>
              </a:rPr>
              <a:t>(</a:t>
            </a:r>
            <a:r>
              <a:rPr lang="en-US" altLang="zh-TW" dirty="0" err="1">
                <a:solidFill>
                  <a:srgbClr val="4078F2"/>
                </a:solidFill>
                <a:latin typeface="Consolas" panose="020B0609020204030204" pitchFamily="49" charset="0"/>
              </a:rPr>
              <a:t>VideoMode</a:t>
            </a:r>
            <a:r>
              <a:rPr lang="en-US" altLang="zh-TW" dirty="0">
                <a:solidFill>
                  <a:srgbClr val="383A42"/>
                </a:solidFill>
                <a:latin typeface="Consolas" panose="020B0609020204030204" pitchFamily="49" charset="0"/>
              </a:rPr>
              <a:t>(</a:t>
            </a:r>
            <a:r>
              <a:rPr lang="en-US" altLang="zh-TW" dirty="0">
                <a:solidFill>
                  <a:srgbClr val="986801"/>
                </a:solidFill>
                <a:latin typeface="Consolas" panose="020B0609020204030204" pitchFamily="49" charset="0"/>
              </a:rPr>
              <a:t>504</a:t>
            </a:r>
            <a:r>
              <a:rPr lang="en-US" altLang="zh-TW" dirty="0">
                <a:solidFill>
                  <a:srgbClr val="383A42"/>
                </a:solidFill>
                <a:latin typeface="Consolas" panose="020B0609020204030204" pitchFamily="49" charset="0"/>
              </a:rPr>
              <a:t>, </a:t>
            </a:r>
            <a:r>
              <a:rPr lang="en-US" altLang="zh-TW" dirty="0">
                <a:solidFill>
                  <a:srgbClr val="986801"/>
                </a:solidFill>
                <a:latin typeface="Consolas" panose="020B0609020204030204" pitchFamily="49" charset="0"/>
              </a:rPr>
              <a:t>504</a:t>
            </a:r>
            <a:r>
              <a:rPr lang="en-US" altLang="zh-TW" dirty="0">
                <a:solidFill>
                  <a:srgbClr val="383A42"/>
                </a:solidFill>
                <a:latin typeface="Consolas" panose="020B0609020204030204" pitchFamily="49" charset="0"/>
              </a:rPr>
              <a:t>), </a:t>
            </a:r>
            <a:r>
              <a:rPr lang="en-US" altLang="zh-TW" dirty="0">
                <a:solidFill>
                  <a:srgbClr val="50A14F"/>
                </a:solidFill>
                <a:latin typeface="Consolas" panose="020B0609020204030204" pitchFamily="49" charset="0"/>
              </a:rPr>
              <a:t>"The Chess!"</a:t>
            </a:r>
            <a:r>
              <a:rPr lang="en-US" altLang="zh-TW" dirty="0">
                <a:solidFill>
                  <a:srgbClr val="383A42"/>
                </a:solidFill>
                <a:latin typeface="Consolas" panose="020B0609020204030204" pitchFamily="49" charset="0"/>
              </a:rPr>
              <a:t>);</a:t>
            </a:r>
          </a:p>
        </p:txBody>
      </p:sp>
      <p:sp>
        <p:nvSpPr>
          <p:cNvPr id="10" name="文字方塊 9">
            <a:extLst>
              <a:ext uri="{FF2B5EF4-FFF2-40B4-BE49-F238E27FC236}">
                <a16:creationId xmlns:a16="http://schemas.microsoft.com/office/drawing/2014/main" id="{1C4FE520-8C94-4141-CA3C-C19CF32EE0A5}"/>
              </a:ext>
            </a:extLst>
          </p:cNvPr>
          <p:cNvSpPr txBox="1"/>
          <p:nvPr/>
        </p:nvSpPr>
        <p:spPr>
          <a:xfrm>
            <a:off x="2260350" y="3339000"/>
            <a:ext cx="12873789" cy="1077218"/>
          </a:xfrm>
          <a:prstGeom prst="rect">
            <a:avLst/>
          </a:prstGeom>
          <a:noFill/>
        </p:spPr>
        <p:txBody>
          <a:bodyPr wrap="square">
            <a:spAutoFit/>
          </a:bodyPr>
          <a:lstStyle/>
          <a:p>
            <a:r>
              <a:rPr lang="zh-TW" altLang="en-US" i="1" dirty="0">
                <a:solidFill>
                  <a:srgbClr val="A0A1A7"/>
                </a:solidFill>
                <a:latin typeface="Consolas" panose="020B0609020204030204" pitchFamily="49" charset="0"/>
              </a:rPr>
              <a:t>    </a:t>
            </a:r>
            <a:r>
              <a:rPr lang="en-US" altLang="zh-TW" i="1" dirty="0">
                <a:solidFill>
                  <a:srgbClr val="A0A1A7"/>
                </a:solidFill>
                <a:latin typeface="Consolas" panose="020B0609020204030204" pitchFamily="49" charset="0"/>
              </a:rPr>
              <a:t>// </a:t>
            </a:r>
            <a:r>
              <a:rPr lang="zh-TW" altLang="en-US" i="1" dirty="0">
                <a:solidFill>
                  <a:srgbClr val="A0A1A7"/>
                </a:solidFill>
                <a:latin typeface="Consolas" panose="020B0609020204030204" pitchFamily="49" charset="0"/>
              </a:rPr>
              <a:t>連接西洋棋引擎（定義在 </a:t>
            </a:r>
            <a:r>
              <a:rPr lang="en-US" altLang="zh-TW" i="1" dirty="0">
                <a:solidFill>
                  <a:srgbClr val="A0A1A7"/>
                </a:solidFill>
                <a:latin typeface="Consolas" panose="020B0609020204030204" pitchFamily="49" charset="0"/>
              </a:rPr>
              <a:t>Connector.hpp</a:t>
            </a:r>
            <a:r>
              <a:rPr lang="zh-TW" altLang="en-US" i="1" dirty="0">
                <a:solidFill>
                  <a:srgbClr val="A0A1A7"/>
                </a:solidFill>
                <a:latin typeface="Consolas" panose="020B0609020204030204" pitchFamily="49" charset="0"/>
              </a:rPr>
              <a:t>）</a:t>
            </a:r>
            <a:endParaRPr lang="en-US" altLang="zh-TW" dirty="0">
              <a:solidFill>
                <a:srgbClr val="383A42"/>
              </a:solidFill>
              <a:latin typeface="Consolas" panose="020B0609020204030204" pitchFamily="49" charset="0"/>
            </a:endParaRPr>
          </a:p>
          <a:p>
            <a:r>
              <a:rPr lang="en-US" altLang="zh-TW" dirty="0">
                <a:solidFill>
                  <a:srgbClr val="383A42"/>
                </a:solidFill>
                <a:latin typeface="Consolas" panose="020B0609020204030204" pitchFamily="49" charset="0"/>
              </a:rPr>
              <a:t>    </a:t>
            </a:r>
            <a:r>
              <a:rPr lang="en-US" altLang="zh-TW" dirty="0" err="1">
                <a:solidFill>
                  <a:srgbClr val="4078F2"/>
                </a:solidFill>
                <a:latin typeface="Consolas" panose="020B0609020204030204" pitchFamily="49" charset="0"/>
              </a:rPr>
              <a:t>ConnectToEngine</a:t>
            </a:r>
            <a:r>
              <a:rPr lang="en-US" altLang="zh-TW" dirty="0">
                <a:solidFill>
                  <a:srgbClr val="383A42"/>
                </a:solidFill>
                <a:latin typeface="Consolas" panose="020B0609020204030204" pitchFamily="49" charset="0"/>
              </a:rPr>
              <a:t>();</a:t>
            </a:r>
          </a:p>
        </p:txBody>
      </p:sp>
      <p:sp>
        <p:nvSpPr>
          <p:cNvPr id="13" name="文字方塊 12">
            <a:extLst>
              <a:ext uri="{FF2B5EF4-FFF2-40B4-BE49-F238E27FC236}">
                <a16:creationId xmlns:a16="http://schemas.microsoft.com/office/drawing/2014/main" id="{C1986A71-BDEE-7F16-CE16-7D81A505B15D}"/>
              </a:ext>
            </a:extLst>
          </p:cNvPr>
          <p:cNvSpPr txBox="1"/>
          <p:nvPr/>
        </p:nvSpPr>
        <p:spPr>
          <a:xfrm>
            <a:off x="2261415" y="85998"/>
            <a:ext cx="12690090" cy="10926068"/>
          </a:xfrm>
          <a:prstGeom prst="rect">
            <a:avLst/>
          </a:prstGeom>
          <a:noFill/>
        </p:spPr>
        <p:txBody>
          <a:bodyPr wrap="square">
            <a:spAutoFit/>
          </a:bodyPr>
          <a:lstStyle/>
          <a:p>
            <a:r>
              <a:rPr lang="zh-TW" altLang="en-US" i="1" dirty="0">
                <a:solidFill>
                  <a:srgbClr val="A0A1A7"/>
                </a:solidFill>
                <a:latin typeface="Consolas" panose="020B0609020204030204" pitchFamily="49" charset="0"/>
              </a:rPr>
              <a:t>        </a:t>
            </a:r>
            <a:r>
              <a:rPr lang="en-US" altLang="zh-TW" i="1" dirty="0">
                <a:solidFill>
                  <a:srgbClr val="A0A1A7"/>
                </a:solidFill>
                <a:latin typeface="Consolas" panose="020B0609020204030204" pitchFamily="49" charset="0"/>
              </a:rPr>
              <a:t>// </a:t>
            </a:r>
            <a:r>
              <a:rPr lang="zh-TW" altLang="en-US" i="1" dirty="0">
                <a:solidFill>
                  <a:srgbClr val="A0A1A7"/>
                </a:solidFill>
                <a:latin typeface="Consolas" panose="020B0609020204030204" pitchFamily="49" charset="0"/>
              </a:rPr>
              <a:t>當遊戲產生事件時</a:t>
            </a:r>
            <a:endParaRPr lang="zh-TW" altLang="en-US" dirty="0">
              <a:solidFill>
                <a:srgbClr val="383A42"/>
              </a:solidFill>
              <a:latin typeface="Consolas" panose="020B0609020204030204" pitchFamily="49" charset="0"/>
            </a:endParaRPr>
          </a:p>
          <a:p>
            <a:r>
              <a:rPr lang="zh-TW" altLang="en-US" dirty="0">
                <a:solidFill>
                  <a:srgbClr val="383A42"/>
                </a:solidFill>
                <a:latin typeface="Consolas" panose="020B0609020204030204" pitchFamily="49" charset="0"/>
              </a:rPr>
              <a:t>        </a:t>
            </a:r>
            <a:r>
              <a:rPr lang="en-US" altLang="zh-TW" dirty="0">
                <a:solidFill>
                  <a:srgbClr val="A626A4"/>
                </a:solidFill>
                <a:latin typeface="Consolas" panose="020B0609020204030204" pitchFamily="49" charset="0"/>
              </a:rPr>
              <a:t>while</a:t>
            </a:r>
            <a:r>
              <a:rPr lang="en-US" altLang="zh-TW" dirty="0">
                <a:solidFill>
                  <a:srgbClr val="383A42"/>
                </a:solidFill>
                <a:latin typeface="Consolas" panose="020B0609020204030204" pitchFamily="49" charset="0"/>
              </a:rPr>
              <a:t> (</a:t>
            </a:r>
            <a:r>
              <a:rPr lang="en-US" altLang="zh-TW" dirty="0" err="1">
                <a:solidFill>
                  <a:srgbClr val="E45649"/>
                </a:solidFill>
                <a:latin typeface="Consolas" panose="020B0609020204030204" pitchFamily="49" charset="0"/>
              </a:rPr>
              <a:t>window</a:t>
            </a:r>
            <a:r>
              <a:rPr lang="en-US" altLang="zh-TW" dirty="0" err="1">
                <a:solidFill>
                  <a:srgbClr val="383A42"/>
                </a:solidFill>
                <a:latin typeface="Consolas" panose="020B0609020204030204" pitchFamily="49" charset="0"/>
              </a:rPr>
              <a:t>.</a:t>
            </a:r>
            <a:r>
              <a:rPr lang="en-US" altLang="zh-TW" dirty="0" err="1">
                <a:solidFill>
                  <a:srgbClr val="4078F2"/>
                </a:solidFill>
                <a:latin typeface="Consolas" panose="020B0609020204030204" pitchFamily="49" charset="0"/>
              </a:rPr>
              <a:t>pollEvent</a:t>
            </a:r>
            <a:r>
              <a:rPr lang="en-US" altLang="zh-TW" dirty="0">
                <a:solidFill>
                  <a:srgbClr val="383A42"/>
                </a:solidFill>
                <a:latin typeface="Consolas" panose="020B0609020204030204" pitchFamily="49" charset="0"/>
              </a:rPr>
              <a:t>(e))</a:t>
            </a:r>
          </a:p>
          <a:p>
            <a:r>
              <a:rPr lang="en-US" altLang="zh-TW" dirty="0">
                <a:solidFill>
                  <a:srgbClr val="383A42"/>
                </a:solidFill>
                <a:latin typeface="Consolas" panose="020B0609020204030204" pitchFamily="49" charset="0"/>
              </a:rPr>
              <a:t>        {</a:t>
            </a:r>
          </a:p>
          <a:p>
            <a:r>
              <a:rPr lang="en-US" altLang="zh-TW" i="1" dirty="0">
                <a:solidFill>
                  <a:srgbClr val="A0A1A7"/>
                </a:solidFill>
                <a:latin typeface="Consolas" panose="020B0609020204030204" pitchFamily="49" charset="0"/>
              </a:rPr>
              <a:t>            // </a:t>
            </a:r>
            <a:r>
              <a:rPr lang="zh-TW" altLang="en-US" i="1" dirty="0">
                <a:solidFill>
                  <a:srgbClr val="A0A1A7"/>
                </a:solidFill>
                <a:latin typeface="Consolas" panose="020B0609020204030204" pitchFamily="49" charset="0"/>
              </a:rPr>
              <a:t>如果按下</a:t>
            </a:r>
            <a:r>
              <a:rPr lang="en-US" altLang="zh-TW" i="1" dirty="0" err="1">
                <a:solidFill>
                  <a:srgbClr val="A0A1A7"/>
                </a:solidFill>
                <a:latin typeface="Consolas" panose="020B0609020204030204" pitchFamily="49" charset="0"/>
              </a:rPr>
              <a:t>BackSpace</a:t>
            </a:r>
            <a:endParaRPr lang="en-US" altLang="zh-TW" dirty="0">
              <a:solidFill>
                <a:srgbClr val="383A42"/>
              </a:solidFill>
              <a:latin typeface="Consolas" panose="020B0609020204030204" pitchFamily="49" charset="0"/>
            </a:endParaRPr>
          </a:p>
          <a:p>
            <a:r>
              <a:rPr lang="en-US" altLang="zh-TW" dirty="0">
                <a:solidFill>
                  <a:srgbClr val="383A42"/>
                </a:solidFill>
                <a:latin typeface="Consolas" panose="020B0609020204030204" pitchFamily="49" charset="0"/>
              </a:rPr>
              <a:t>            </a:t>
            </a:r>
            <a:r>
              <a:rPr lang="en-US" altLang="zh-TW" dirty="0">
                <a:solidFill>
                  <a:srgbClr val="A626A4"/>
                </a:solidFill>
                <a:latin typeface="Consolas" panose="020B0609020204030204" pitchFamily="49" charset="0"/>
              </a:rPr>
              <a:t>if</a:t>
            </a:r>
            <a:r>
              <a:rPr lang="en-US" altLang="zh-TW" dirty="0">
                <a:solidFill>
                  <a:srgbClr val="383A42"/>
                </a:solidFill>
                <a:latin typeface="Consolas" panose="020B0609020204030204" pitchFamily="49" charset="0"/>
              </a:rPr>
              <a:t> (</a:t>
            </a:r>
            <a:r>
              <a:rPr lang="en-US" altLang="zh-TW" dirty="0" err="1">
                <a:solidFill>
                  <a:srgbClr val="E45649"/>
                </a:solidFill>
                <a:latin typeface="Consolas" panose="020B0609020204030204" pitchFamily="49" charset="0"/>
              </a:rPr>
              <a:t>e</a:t>
            </a:r>
            <a:r>
              <a:rPr lang="en-US" altLang="zh-TW" dirty="0" err="1">
                <a:solidFill>
                  <a:srgbClr val="383A42"/>
                </a:solidFill>
                <a:latin typeface="Consolas" panose="020B0609020204030204" pitchFamily="49" charset="0"/>
              </a:rPr>
              <a:t>.</a:t>
            </a:r>
            <a:r>
              <a:rPr lang="en-US" altLang="zh-TW" dirty="0" err="1">
                <a:solidFill>
                  <a:srgbClr val="E45649"/>
                </a:solidFill>
                <a:latin typeface="Consolas" panose="020B0609020204030204" pitchFamily="49" charset="0"/>
              </a:rPr>
              <a:t>key</a:t>
            </a:r>
            <a:r>
              <a:rPr lang="en-US" altLang="zh-TW" dirty="0" err="1">
                <a:solidFill>
                  <a:srgbClr val="383A42"/>
                </a:solidFill>
                <a:latin typeface="Consolas" panose="020B0609020204030204" pitchFamily="49" charset="0"/>
              </a:rPr>
              <a:t>.</a:t>
            </a:r>
            <a:r>
              <a:rPr lang="en-US" altLang="zh-TW" dirty="0" err="1">
                <a:solidFill>
                  <a:srgbClr val="E45649"/>
                </a:solidFill>
                <a:latin typeface="Consolas" panose="020B0609020204030204" pitchFamily="49" charset="0"/>
              </a:rPr>
              <a:t>code</a:t>
            </a:r>
            <a:r>
              <a:rPr lang="en-US" altLang="zh-TW" dirty="0">
                <a:solidFill>
                  <a:srgbClr val="383A42"/>
                </a:solidFill>
                <a:latin typeface="Consolas" panose="020B0609020204030204" pitchFamily="49" charset="0"/>
              </a:rPr>
              <a:t> </a:t>
            </a:r>
            <a:r>
              <a:rPr lang="en-US" altLang="zh-TW" dirty="0">
                <a:solidFill>
                  <a:srgbClr val="A626A4"/>
                </a:solidFill>
                <a:latin typeface="Consolas" panose="020B0609020204030204" pitchFamily="49" charset="0"/>
              </a:rPr>
              <a:t>==</a:t>
            </a:r>
            <a:r>
              <a:rPr lang="en-US" altLang="zh-TW" dirty="0">
                <a:solidFill>
                  <a:srgbClr val="383A42"/>
                </a:solidFill>
                <a:latin typeface="Consolas" panose="020B0609020204030204" pitchFamily="49" charset="0"/>
              </a:rPr>
              <a:t> Keyboard::</a:t>
            </a:r>
            <a:r>
              <a:rPr lang="en-US" altLang="zh-TW" dirty="0" err="1">
                <a:solidFill>
                  <a:srgbClr val="383A42"/>
                </a:solidFill>
                <a:latin typeface="Consolas" panose="020B0609020204030204" pitchFamily="49" charset="0"/>
              </a:rPr>
              <a:t>BackSpace</a:t>
            </a:r>
            <a:r>
              <a:rPr lang="en-US" altLang="zh-TW" dirty="0">
                <a:solidFill>
                  <a:srgbClr val="383A42"/>
                </a:solidFill>
                <a:latin typeface="Consolas" panose="020B0609020204030204" pitchFamily="49" charset="0"/>
              </a:rPr>
              <a:t>)</a:t>
            </a:r>
          </a:p>
          <a:p>
            <a:r>
              <a:rPr lang="en-US" altLang="zh-TW" dirty="0">
                <a:solidFill>
                  <a:srgbClr val="383A42"/>
                </a:solidFill>
                <a:latin typeface="Consolas" panose="020B0609020204030204" pitchFamily="49" charset="0"/>
              </a:rPr>
              <a:t>            ... </a:t>
            </a:r>
          </a:p>
          <a:p>
            <a:br>
              <a:rPr lang="en-US" altLang="zh-TW" dirty="0">
                <a:solidFill>
                  <a:srgbClr val="383A42"/>
                </a:solidFill>
                <a:latin typeface="Consolas" panose="020B0609020204030204" pitchFamily="49" charset="0"/>
              </a:rPr>
            </a:br>
            <a:r>
              <a:rPr lang="en-US" altLang="zh-TW" i="1" dirty="0">
                <a:solidFill>
                  <a:srgbClr val="A0A1A7"/>
                </a:solidFill>
                <a:latin typeface="Consolas" panose="020B0609020204030204" pitchFamily="49" charset="0"/>
              </a:rPr>
              <a:t>            ///// </a:t>
            </a:r>
            <a:r>
              <a:rPr lang="zh-TW" altLang="en-US" i="1" dirty="0">
                <a:solidFill>
                  <a:srgbClr val="A0A1A7"/>
                </a:solidFill>
                <a:latin typeface="Consolas" panose="020B0609020204030204" pitchFamily="49" charset="0"/>
              </a:rPr>
              <a:t>滑鼠移動旗子 </a:t>
            </a:r>
            <a:r>
              <a:rPr lang="en-US" altLang="zh-TW" i="1" dirty="0">
                <a:solidFill>
                  <a:srgbClr val="A0A1A7"/>
                </a:solidFill>
                <a:latin typeface="Consolas" panose="020B0609020204030204" pitchFamily="49" charset="0"/>
              </a:rPr>
              <a:t>/////</a:t>
            </a:r>
            <a:endParaRPr lang="zh-TW" altLang="en-US" dirty="0">
              <a:solidFill>
                <a:srgbClr val="383A42"/>
              </a:solidFill>
              <a:latin typeface="Consolas" panose="020B0609020204030204" pitchFamily="49" charset="0"/>
            </a:endParaRPr>
          </a:p>
          <a:p>
            <a:r>
              <a:rPr lang="zh-TW" altLang="en-US" i="1" dirty="0">
                <a:solidFill>
                  <a:srgbClr val="A0A1A7"/>
                </a:solidFill>
                <a:latin typeface="Consolas" panose="020B0609020204030204" pitchFamily="49" charset="0"/>
              </a:rPr>
              <a:t>            </a:t>
            </a:r>
            <a:r>
              <a:rPr lang="en-US" altLang="zh-TW" i="1" dirty="0">
                <a:solidFill>
                  <a:srgbClr val="A0A1A7"/>
                </a:solidFill>
                <a:latin typeface="Consolas" panose="020B0609020204030204" pitchFamily="49" charset="0"/>
              </a:rPr>
              <a:t>// </a:t>
            </a:r>
            <a:r>
              <a:rPr lang="zh-TW" altLang="en-US" i="1" dirty="0">
                <a:solidFill>
                  <a:srgbClr val="A0A1A7"/>
                </a:solidFill>
                <a:latin typeface="Consolas" panose="020B0609020204030204" pitchFamily="49" charset="0"/>
              </a:rPr>
              <a:t>如果滑鼠按鈕被按下 </a:t>
            </a:r>
            <a:r>
              <a:rPr lang="en-US" altLang="zh-TW" i="1" dirty="0">
                <a:solidFill>
                  <a:srgbClr val="A0A1A7"/>
                </a:solidFill>
                <a:latin typeface="Consolas" panose="020B0609020204030204" pitchFamily="49" charset="0"/>
              </a:rPr>
              <a:t>// </a:t>
            </a:r>
            <a:r>
              <a:rPr lang="zh-TW" altLang="en-US" i="1" dirty="0">
                <a:solidFill>
                  <a:srgbClr val="A0A1A7"/>
                </a:solidFill>
                <a:latin typeface="Consolas" panose="020B0609020204030204" pitchFamily="49" charset="0"/>
              </a:rPr>
              <a:t>如果滑鼠按鈕被按下</a:t>
            </a:r>
            <a:endParaRPr lang="zh-TW" altLang="en-US" dirty="0">
              <a:solidFill>
                <a:srgbClr val="383A42"/>
              </a:solidFill>
              <a:latin typeface="Consolas" panose="020B0609020204030204" pitchFamily="49" charset="0"/>
            </a:endParaRPr>
          </a:p>
          <a:p>
            <a:r>
              <a:rPr lang="zh-TW" altLang="en-US" dirty="0">
                <a:solidFill>
                  <a:srgbClr val="383A42"/>
                </a:solidFill>
                <a:latin typeface="Consolas" panose="020B0609020204030204" pitchFamily="49" charset="0"/>
              </a:rPr>
              <a:t>            </a:t>
            </a:r>
            <a:r>
              <a:rPr lang="en-US" altLang="zh-TW" dirty="0">
                <a:solidFill>
                  <a:srgbClr val="A626A4"/>
                </a:solidFill>
                <a:latin typeface="Consolas" panose="020B0609020204030204" pitchFamily="49" charset="0"/>
              </a:rPr>
              <a:t>if</a:t>
            </a:r>
            <a:r>
              <a:rPr lang="en-US" altLang="zh-TW" dirty="0">
                <a:solidFill>
                  <a:srgbClr val="383A42"/>
                </a:solidFill>
                <a:latin typeface="Consolas" panose="020B0609020204030204" pitchFamily="49" charset="0"/>
              </a:rPr>
              <a:t> (</a:t>
            </a:r>
            <a:r>
              <a:rPr lang="en-US" altLang="zh-TW" dirty="0" err="1">
                <a:solidFill>
                  <a:srgbClr val="E45649"/>
                </a:solidFill>
                <a:latin typeface="Consolas" panose="020B0609020204030204" pitchFamily="49" charset="0"/>
              </a:rPr>
              <a:t>e</a:t>
            </a:r>
            <a:r>
              <a:rPr lang="en-US" altLang="zh-TW" dirty="0" err="1">
                <a:solidFill>
                  <a:srgbClr val="383A42"/>
                </a:solidFill>
                <a:latin typeface="Consolas" panose="020B0609020204030204" pitchFamily="49" charset="0"/>
              </a:rPr>
              <a:t>.</a:t>
            </a:r>
            <a:r>
              <a:rPr lang="en-US" altLang="zh-TW" dirty="0" err="1">
                <a:solidFill>
                  <a:srgbClr val="E45649"/>
                </a:solidFill>
                <a:latin typeface="Consolas" panose="020B0609020204030204" pitchFamily="49" charset="0"/>
              </a:rPr>
              <a:t>type</a:t>
            </a:r>
            <a:r>
              <a:rPr lang="en-US" altLang="zh-TW" dirty="0">
                <a:solidFill>
                  <a:srgbClr val="383A42"/>
                </a:solidFill>
                <a:latin typeface="Consolas" panose="020B0609020204030204" pitchFamily="49" charset="0"/>
              </a:rPr>
              <a:t> </a:t>
            </a:r>
            <a:r>
              <a:rPr lang="en-US" altLang="zh-TW" dirty="0">
                <a:solidFill>
                  <a:srgbClr val="A626A4"/>
                </a:solidFill>
                <a:latin typeface="Consolas" panose="020B0609020204030204" pitchFamily="49" charset="0"/>
              </a:rPr>
              <a:t>==</a:t>
            </a:r>
            <a:r>
              <a:rPr lang="en-US" altLang="zh-TW" dirty="0">
                <a:solidFill>
                  <a:srgbClr val="383A42"/>
                </a:solidFill>
                <a:latin typeface="Consolas" panose="020B0609020204030204" pitchFamily="49" charset="0"/>
              </a:rPr>
              <a:t> Event::</a:t>
            </a:r>
            <a:r>
              <a:rPr lang="en-US" altLang="zh-TW" dirty="0" err="1">
                <a:solidFill>
                  <a:srgbClr val="383A42"/>
                </a:solidFill>
                <a:latin typeface="Consolas" panose="020B0609020204030204" pitchFamily="49" charset="0"/>
              </a:rPr>
              <a:t>MouseButtonPressed</a:t>
            </a:r>
            <a:r>
              <a:rPr lang="en-US" altLang="zh-TW" dirty="0">
                <a:solidFill>
                  <a:srgbClr val="383A42"/>
                </a:solidFill>
                <a:latin typeface="Consolas" panose="020B0609020204030204" pitchFamily="49" charset="0"/>
              </a:rPr>
              <a:t>)</a:t>
            </a:r>
          </a:p>
          <a:p>
            <a:r>
              <a:rPr lang="en-US" altLang="zh-TW" dirty="0">
                <a:solidFill>
                  <a:srgbClr val="383A42"/>
                </a:solidFill>
                <a:latin typeface="Consolas" panose="020B0609020204030204" pitchFamily="49" charset="0"/>
              </a:rPr>
              <a:t>                </a:t>
            </a:r>
            <a:r>
              <a:rPr lang="en-US" altLang="zh-TW" dirty="0">
                <a:solidFill>
                  <a:srgbClr val="A626A4"/>
                </a:solidFill>
                <a:latin typeface="Consolas" panose="020B0609020204030204" pitchFamily="49" charset="0"/>
              </a:rPr>
              <a:t>if</a:t>
            </a:r>
            <a:r>
              <a:rPr lang="en-US" altLang="zh-TW" dirty="0">
                <a:solidFill>
                  <a:srgbClr val="383A42"/>
                </a:solidFill>
                <a:latin typeface="Consolas" panose="020B0609020204030204" pitchFamily="49" charset="0"/>
              </a:rPr>
              <a:t> (</a:t>
            </a:r>
            <a:r>
              <a:rPr lang="en-US" altLang="zh-TW" dirty="0" err="1">
                <a:solidFill>
                  <a:srgbClr val="E45649"/>
                </a:solidFill>
                <a:latin typeface="Consolas" panose="020B0609020204030204" pitchFamily="49" charset="0"/>
              </a:rPr>
              <a:t>e</a:t>
            </a:r>
            <a:r>
              <a:rPr lang="en-US" altLang="zh-TW" dirty="0" err="1">
                <a:solidFill>
                  <a:srgbClr val="383A42"/>
                </a:solidFill>
                <a:latin typeface="Consolas" panose="020B0609020204030204" pitchFamily="49" charset="0"/>
              </a:rPr>
              <a:t>.</a:t>
            </a:r>
            <a:r>
              <a:rPr lang="en-US" altLang="zh-TW" dirty="0" err="1">
                <a:solidFill>
                  <a:srgbClr val="E45649"/>
                </a:solidFill>
                <a:latin typeface="Consolas" panose="020B0609020204030204" pitchFamily="49" charset="0"/>
              </a:rPr>
              <a:t>mouseButton</a:t>
            </a:r>
            <a:r>
              <a:rPr lang="en-US" altLang="zh-TW" dirty="0" err="1">
                <a:solidFill>
                  <a:srgbClr val="383A42"/>
                </a:solidFill>
                <a:latin typeface="Consolas" panose="020B0609020204030204" pitchFamily="49" charset="0"/>
              </a:rPr>
              <a:t>.</a:t>
            </a:r>
            <a:r>
              <a:rPr lang="en-US" altLang="zh-TW" dirty="0" err="1">
                <a:solidFill>
                  <a:srgbClr val="E45649"/>
                </a:solidFill>
                <a:latin typeface="Consolas" panose="020B0609020204030204" pitchFamily="49" charset="0"/>
              </a:rPr>
              <a:t>button</a:t>
            </a:r>
            <a:r>
              <a:rPr lang="en-US" altLang="zh-TW" dirty="0">
                <a:solidFill>
                  <a:srgbClr val="383A42"/>
                </a:solidFill>
                <a:latin typeface="Consolas" panose="020B0609020204030204" pitchFamily="49" charset="0"/>
              </a:rPr>
              <a:t> </a:t>
            </a:r>
            <a:r>
              <a:rPr lang="en-US" altLang="zh-TW" dirty="0">
                <a:solidFill>
                  <a:srgbClr val="A626A4"/>
                </a:solidFill>
                <a:latin typeface="Consolas" panose="020B0609020204030204" pitchFamily="49" charset="0"/>
              </a:rPr>
              <a:t>==</a:t>
            </a:r>
            <a:r>
              <a:rPr lang="en-US" altLang="zh-TW" dirty="0">
                <a:solidFill>
                  <a:srgbClr val="383A42"/>
                </a:solidFill>
                <a:latin typeface="Consolas" panose="020B0609020204030204" pitchFamily="49" charset="0"/>
              </a:rPr>
              <a:t> Mouse::Left)</a:t>
            </a:r>
          </a:p>
          <a:p>
            <a:r>
              <a:rPr lang="en-US" altLang="zh-TW" dirty="0">
                <a:solidFill>
                  <a:srgbClr val="383A42"/>
                </a:solidFill>
                <a:latin typeface="Consolas" panose="020B0609020204030204" pitchFamily="49" charset="0"/>
              </a:rPr>
              <a:t>                    ...</a:t>
            </a:r>
          </a:p>
          <a:p>
            <a:r>
              <a:rPr lang="en-US" altLang="zh-TW" dirty="0">
                <a:solidFill>
                  <a:srgbClr val="383A42"/>
                </a:solidFill>
                <a:latin typeface="Consolas" panose="020B0609020204030204" pitchFamily="49" charset="0"/>
              </a:rPr>
              <a:t> </a:t>
            </a:r>
          </a:p>
          <a:p>
            <a:r>
              <a:rPr lang="en-US" altLang="zh-TW" i="1" dirty="0">
                <a:solidFill>
                  <a:srgbClr val="A0A1A7"/>
                </a:solidFill>
                <a:latin typeface="Consolas" panose="020B0609020204030204" pitchFamily="49" charset="0"/>
              </a:rPr>
              <a:t>            // </a:t>
            </a:r>
            <a:r>
              <a:rPr lang="zh-TW" altLang="en-US" i="1" dirty="0">
                <a:solidFill>
                  <a:srgbClr val="A0A1A7"/>
                </a:solidFill>
                <a:latin typeface="Consolas" panose="020B0609020204030204" pitchFamily="49" charset="0"/>
              </a:rPr>
              <a:t>如果滑鼠按鈕被釋放 </a:t>
            </a:r>
            <a:r>
              <a:rPr lang="en-US" altLang="zh-TW" i="1" dirty="0">
                <a:solidFill>
                  <a:srgbClr val="A0A1A7"/>
                </a:solidFill>
                <a:latin typeface="Consolas" panose="020B0609020204030204" pitchFamily="49" charset="0"/>
              </a:rPr>
              <a:t>// </a:t>
            </a:r>
            <a:r>
              <a:rPr lang="zh-TW" altLang="en-US" i="1" dirty="0">
                <a:solidFill>
                  <a:srgbClr val="A0A1A7"/>
                </a:solidFill>
                <a:latin typeface="Consolas" panose="020B0609020204030204" pitchFamily="49" charset="0"/>
              </a:rPr>
              <a:t>如果釋放的是左鍵</a:t>
            </a:r>
            <a:endParaRPr lang="zh-TW" altLang="en-US" dirty="0">
              <a:solidFill>
                <a:srgbClr val="383A42"/>
              </a:solidFill>
              <a:latin typeface="Consolas" panose="020B0609020204030204" pitchFamily="49" charset="0"/>
            </a:endParaRPr>
          </a:p>
          <a:p>
            <a:r>
              <a:rPr lang="zh-TW" altLang="en-US" dirty="0">
                <a:solidFill>
                  <a:srgbClr val="383A42"/>
                </a:solidFill>
                <a:latin typeface="Consolas" panose="020B0609020204030204" pitchFamily="49" charset="0"/>
              </a:rPr>
              <a:t>            </a:t>
            </a:r>
            <a:r>
              <a:rPr lang="en-US" altLang="zh-TW" dirty="0">
                <a:solidFill>
                  <a:srgbClr val="A626A4"/>
                </a:solidFill>
                <a:latin typeface="Consolas" panose="020B0609020204030204" pitchFamily="49" charset="0"/>
              </a:rPr>
              <a:t>if</a:t>
            </a:r>
            <a:r>
              <a:rPr lang="en-US" altLang="zh-TW" dirty="0">
                <a:solidFill>
                  <a:srgbClr val="383A42"/>
                </a:solidFill>
                <a:latin typeface="Consolas" panose="020B0609020204030204" pitchFamily="49" charset="0"/>
              </a:rPr>
              <a:t> (</a:t>
            </a:r>
            <a:r>
              <a:rPr lang="en-US" altLang="zh-TW" dirty="0" err="1">
                <a:solidFill>
                  <a:srgbClr val="E45649"/>
                </a:solidFill>
                <a:latin typeface="Consolas" panose="020B0609020204030204" pitchFamily="49" charset="0"/>
              </a:rPr>
              <a:t>e</a:t>
            </a:r>
            <a:r>
              <a:rPr lang="en-US" altLang="zh-TW" dirty="0" err="1">
                <a:solidFill>
                  <a:srgbClr val="383A42"/>
                </a:solidFill>
                <a:latin typeface="Consolas" panose="020B0609020204030204" pitchFamily="49" charset="0"/>
              </a:rPr>
              <a:t>.</a:t>
            </a:r>
            <a:r>
              <a:rPr lang="en-US" altLang="zh-TW" dirty="0" err="1">
                <a:solidFill>
                  <a:srgbClr val="E45649"/>
                </a:solidFill>
                <a:latin typeface="Consolas" panose="020B0609020204030204" pitchFamily="49" charset="0"/>
              </a:rPr>
              <a:t>type</a:t>
            </a:r>
            <a:r>
              <a:rPr lang="en-US" altLang="zh-TW" dirty="0">
                <a:solidFill>
                  <a:srgbClr val="383A42"/>
                </a:solidFill>
                <a:latin typeface="Consolas" panose="020B0609020204030204" pitchFamily="49" charset="0"/>
              </a:rPr>
              <a:t> </a:t>
            </a:r>
            <a:r>
              <a:rPr lang="en-US" altLang="zh-TW" dirty="0">
                <a:solidFill>
                  <a:srgbClr val="A626A4"/>
                </a:solidFill>
                <a:latin typeface="Consolas" panose="020B0609020204030204" pitchFamily="49" charset="0"/>
              </a:rPr>
              <a:t>==</a:t>
            </a:r>
            <a:r>
              <a:rPr lang="en-US" altLang="zh-TW" dirty="0">
                <a:solidFill>
                  <a:srgbClr val="383A42"/>
                </a:solidFill>
                <a:latin typeface="Consolas" panose="020B0609020204030204" pitchFamily="49" charset="0"/>
              </a:rPr>
              <a:t> Event::</a:t>
            </a:r>
            <a:r>
              <a:rPr lang="en-US" altLang="zh-TW" dirty="0" err="1">
                <a:solidFill>
                  <a:srgbClr val="383A42"/>
                </a:solidFill>
                <a:latin typeface="Consolas" panose="020B0609020204030204" pitchFamily="49" charset="0"/>
              </a:rPr>
              <a:t>MouseButtonReleased</a:t>
            </a:r>
            <a:r>
              <a:rPr lang="en-US" altLang="zh-TW" dirty="0">
                <a:solidFill>
                  <a:srgbClr val="383A42"/>
                </a:solidFill>
                <a:latin typeface="Consolas" panose="020B0609020204030204" pitchFamily="49" charset="0"/>
              </a:rPr>
              <a:t>)</a:t>
            </a:r>
          </a:p>
          <a:p>
            <a:r>
              <a:rPr lang="en-US" altLang="zh-TW" dirty="0">
                <a:solidFill>
                  <a:srgbClr val="383A42"/>
                </a:solidFill>
                <a:latin typeface="Consolas" panose="020B0609020204030204" pitchFamily="49" charset="0"/>
              </a:rPr>
              <a:t>                </a:t>
            </a:r>
            <a:r>
              <a:rPr lang="en-US" altLang="zh-TW" dirty="0">
                <a:solidFill>
                  <a:srgbClr val="A626A4"/>
                </a:solidFill>
                <a:latin typeface="Consolas" panose="020B0609020204030204" pitchFamily="49" charset="0"/>
              </a:rPr>
              <a:t>if</a:t>
            </a:r>
            <a:r>
              <a:rPr lang="en-US" altLang="zh-TW" dirty="0">
                <a:solidFill>
                  <a:srgbClr val="383A42"/>
                </a:solidFill>
                <a:latin typeface="Consolas" panose="020B0609020204030204" pitchFamily="49" charset="0"/>
              </a:rPr>
              <a:t> (</a:t>
            </a:r>
            <a:r>
              <a:rPr lang="en-US" altLang="zh-TW" dirty="0" err="1">
                <a:solidFill>
                  <a:srgbClr val="E45649"/>
                </a:solidFill>
                <a:latin typeface="Consolas" panose="020B0609020204030204" pitchFamily="49" charset="0"/>
              </a:rPr>
              <a:t>e</a:t>
            </a:r>
            <a:r>
              <a:rPr lang="en-US" altLang="zh-TW" dirty="0" err="1">
                <a:solidFill>
                  <a:srgbClr val="383A42"/>
                </a:solidFill>
                <a:latin typeface="Consolas" panose="020B0609020204030204" pitchFamily="49" charset="0"/>
              </a:rPr>
              <a:t>.</a:t>
            </a:r>
            <a:r>
              <a:rPr lang="en-US" altLang="zh-TW" dirty="0" err="1">
                <a:solidFill>
                  <a:srgbClr val="E45649"/>
                </a:solidFill>
                <a:latin typeface="Consolas" panose="020B0609020204030204" pitchFamily="49" charset="0"/>
              </a:rPr>
              <a:t>mouseButton</a:t>
            </a:r>
            <a:r>
              <a:rPr lang="en-US" altLang="zh-TW" dirty="0" err="1">
                <a:solidFill>
                  <a:srgbClr val="383A42"/>
                </a:solidFill>
                <a:latin typeface="Consolas" panose="020B0609020204030204" pitchFamily="49" charset="0"/>
              </a:rPr>
              <a:t>.</a:t>
            </a:r>
            <a:r>
              <a:rPr lang="en-US" altLang="zh-TW" dirty="0" err="1">
                <a:solidFill>
                  <a:srgbClr val="E45649"/>
                </a:solidFill>
                <a:latin typeface="Consolas" panose="020B0609020204030204" pitchFamily="49" charset="0"/>
              </a:rPr>
              <a:t>button</a:t>
            </a:r>
            <a:r>
              <a:rPr lang="en-US" altLang="zh-TW" dirty="0">
                <a:solidFill>
                  <a:srgbClr val="383A42"/>
                </a:solidFill>
                <a:latin typeface="Consolas" panose="020B0609020204030204" pitchFamily="49" charset="0"/>
              </a:rPr>
              <a:t> </a:t>
            </a:r>
            <a:r>
              <a:rPr lang="en-US" altLang="zh-TW" dirty="0">
                <a:solidFill>
                  <a:srgbClr val="A626A4"/>
                </a:solidFill>
                <a:latin typeface="Consolas" panose="020B0609020204030204" pitchFamily="49" charset="0"/>
              </a:rPr>
              <a:t>==</a:t>
            </a:r>
            <a:r>
              <a:rPr lang="en-US" altLang="zh-TW" dirty="0">
                <a:solidFill>
                  <a:srgbClr val="383A42"/>
                </a:solidFill>
                <a:latin typeface="Consolas" panose="020B0609020204030204" pitchFamily="49" charset="0"/>
              </a:rPr>
              <a:t> Mouse::Left)</a:t>
            </a:r>
          </a:p>
          <a:p>
            <a:r>
              <a:rPr lang="en-US" altLang="zh-TW" dirty="0">
                <a:solidFill>
                  <a:srgbClr val="383A42"/>
                </a:solidFill>
                <a:latin typeface="Consolas" panose="020B0609020204030204" pitchFamily="49" charset="0"/>
              </a:rPr>
              <a:t>                {</a:t>
            </a:r>
          </a:p>
          <a:p>
            <a:r>
              <a:rPr lang="en-US" altLang="zh-TW" i="1" dirty="0">
                <a:solidFill>
                  <a:srgbClr val="A0A1A7"/>
                </a:solidFill>
                <a:latin typeface="Consolas" panose="020B0609020204030204" pitchFamily="49" charset="0"/>
              </a:rPr>
              <a:t>                    // </a:t>
            </a:r>
            <a:r>
              <a:rPr lang="zh-TW" altLang="en-US" i="1" dirty="0">
                <a:solidFill>
                  <a:srgbClr val="A0A1A7"/>
                </a:solidFill>
                <a:latin typeface="Consolas" panose="020B0609020204030204" pitchFamily="49" charset="0"/>
              </a:rPr>
              <a:t>移動棋子</a:t>
            </a:r>
            <a:endParaRPr lang="zh-TW" altLang="en-US" dirty="0">
              <a:solidFill>
                <a:srgbClr val="383A42"/>
              </a:solidFill>
              <a:latin typeface="Consolas" panose="020B0609020204030204" pitchFamily="49" charset="0"/>
            </a:endParaRPr>
          </a:p>
          <a:p>
            <a:r>
              <a:rPr lang="zh-TW" altLang="en-US" dirty="0">
                <a:solidFill>
                  <a:srgbClr val="383A42"/>
                </a:solidFill>
                <a:latin typeface="Consolas" panose="020B0609020204030204" pitchFamily="49" charset="0"/>
              </a:rPr>
              <a:t>                    </a:t>
            </a:r>
            <a:r>
              <a:rPr lang="en-US" altLang="zh-TW" dirty="0" err="1">
                <a:solidFill>
                  <a:srgbClr val="4078F2"/>
                </a:solidFill>
                <a:latin typeface="Consolas" panose="020B0609020204030204" pitchFamily="49" charset="0"/>
              </a:rPr>
              <a:t>moveChess</a:t>
            </a:r>
            <a:r>
              <a:rPr lang="en-US" altLang="zh-TW" dirty="0">
                <a:solidFill>
                  <a:srgbClr val="383A42"/>
                </a:solidFill>
                <a:latin typeface="Consolas" panose="020B0609020204030204" pitchFamily="49" charset="0"/>
              </a:rPr>
              <a:t>(str);</a:t>
            </a:r>
          </a:p>
          <a:p>
            <a:r>
              <a:rPr lang="en-US" altLang="zh-TW" dirty="0">
                <a:solidFill>
                  <a:srgbClr val="383A42"/>
                </a:solidFill>
                <a:latin typeface="Consolas" panose="020B0609020204030204" pitchFamily="49" charset="0"/>
              </a:rPr>
              <a:t>                    ...</a:t>
            </a:r>
          </a:p>
          <a:p>
            <a:r>
              <a:rPr lang="en-US" altLang="zh-TW" dirty="0">
                <a:solidFill>
                  <a:srgbClr val="383A42"/>
                </a:solidFill>
                <a:latin typeface="Consolas" panose="020B0609020204030204" pitchFamily="49" charset="0"/>
              </a:rPr>
              <a:t>                }</a:t>
            </a:r>
          </a:p>
          <a:p>
            <a:r>
              <a:rPr lang="en-US" altLang="zh-TW" dirty="0">
                <a:solidFill>
                  <a:srgbClr val="383A42"/>
                </a:solidFill>
                <a:latin typeface="Consolas" panose="020B0609020204030204" pitchFamily="49" charset="0"/>
              </a:rPr>
              <a:t>        }</a:t>
            </a:r>
          </a:p>
        </p:txBody>
      </p:sp>
      <p:sp>
        <p:nvSpPr>
          <p:cNvPr id="15" name="文字方塊 14">
            <a:extLst>
              <a:ext uri="{FF2B5EF4-FFF2-40B4-BE49-F238E27FC236}">
                <a16:creationId xmlns:a16="http://schemas.microsoft.com/office/drawing/2014/main" id="{A46833DD-05BA-CADD-B881-60F27C1804B5}"/>
              </a:ext>
            </a:extLst>
          </p:cNvPr>
          <p:cNvSpPr txBox="1"/>
          <p:nvPr/>
        </p:nvSpPr>
        <p:spPr>
          <a:xfrm>
            <a:off x="2260350" y="1806946"/>
            <a:ext cx="12755061" cy="4031873"/>
          </a:xfrm>
          <a:prstGeom prst="rect">
            <a:avLst/>
          </a:prstGeom>
          <a:noFill/>
        </p:spPr>
        <p:txBody>
          <a:bodyPr wrap="square">
            <a:spAutoFit/>
          </a:bodyPr>
          <a:lstStyle/>
          <a:p>
            <a:r>
              <a:rPr lang="zh-TW" altLang="en-US" dirty="0">
                <a:solidFill>
                  <a:srgbClr val="383A42"/>
                </a:solidFill>
                <a:latin typeface="Consolas" panose="020B0609020204030204" pitchFamily="49" charset="0"/>
              </a:rPr>
              <a:t>        </a:t>
            </a:r>
            <a:r>
              <a:rPr lang="en-US" altLang="zh-TW" dirty="0">
                <a:solidFill>
                  <a:srgbClr val="A626A4"/>
                </a:solidFill>
                <a:latin typeface="Consolas" panose="020B0609020204030204" pitchFamily="49" charset="0"/>
              </a:rPr>
              <a:t>if</a:t>
            </a:r>
            <a:r>
              <a:rPr lang="en-US" altLang="zh-TW" dirty="0">
                <a:solidFill>
                  <a:srgbClr val="383A42"/>
                </a:solidFill>
                <a:latin typeface="Consolas" panose="020B0609020204030204" pitchFamily="49" charset="0"/>
              </a:rPr>
              <a:t> (Keyboard::</a:t>
            </a:r>
            <a:r>
              <a:rPr lang="en-US" altLang="zh-TW" dirty="0" err="1">
                <a:solidFill>
                  <a:srgbClr val="4078F2"/>
                </a:solidFill>
                <a:latin typeface="Consolas" panose="020B0609020204030204" pitchFamily="49" charset="0"/>
              </a:rPr>
              <a:t>isKeyPressed</a:t>
            </a:r>
            <a:r>
              <a:rPr lang="en-US" altLang="zh-TW" dirty="0">
                <a:solidFill>
                  <a:srgbClr val="383A42"/>
                </a:solidFill>
                <a:latin typeface="Consolas" panose="020B0609020204030204" pitchFamily="49" charset="0"/>
              </a:rPr>
              <a:t>(Keyboard::Space))</a:t>
            </a:r>
          </a:p>
          <a:p>
            <a:r>
              <a:rPr lang="en-US" altLang="zh-TW" dirty="0">
                <a:solidFill>
                  <a:srgbClr val="383A42"/>
                </a:solidFill>
                <a:latin typeface="Consolas" panose="020B0609020204030204" pitchFamily="49" charset="0"/>
              </a:rPr>
              <a:t>        {</a:t>
            </a:r>
          </a:p>
          <a:p>
            <a:r>
              <a:rPr lang="en-US" altLang="zh-TW" i="1" dirty="0">
                <a:solidFill>
                  <a:srgbClr val="A0A1A7"/>
                </a:solidFill>
                <a:latin typeface="Consolas" panose="020B0609020204030204" pitchFamily="49" charset="0"/>
              </a:rPr>
              <a:t>            // </a:t>
            </a:r>
            <a:r>
              <a:rPr lang="zh-TW" altLang="en-US" i="1" dirty="0">
                <a:solidFill>
                  <a:srgbClr val="A0A1A7"/>
                </a:solidFill>
                <a:latin typeface="Consolas" panose="020B0609020204030204" pitchFamily="49" charset="0"/>
              </a:rPr>
              <a:t>根據目前 </a:t>
            </a:r>
            <a:r>
              <a:rPr lang="en-US" altLang="zh-TW" i="1" dirty="0">
                <a:solidFill>
                  <a:srgbClr val="A0A1A7"/>
                </a:solidFill>
                <a:latin typeface="Consolas" panose="020B0609020204030204" pitchFamily="49" charset="0"/>
              </a:rPr>
              <a:t>position </a:t>
            </a:r>
            <a:r>
              <a:rPr lang="zh-TW" altLang="en-US" i="1" dirty="0">
                <a:solidFill>
                  <a:srgbClr val="A0A1A7"/>
                </a:solidFill>
                <a:latin typeface="Consolas" panose="020B0609020204030204" pitchFamily="49" charset="0"/>
              </a:rPr>
              <a:t>產生下一步</a:t>
            </a:r>
            <a:endParaRPr lang="zh-TW" altLang="en-US" dirty="0">
              <a:solidFill>
                <a:srgbClr val="383A42"/>
              </a:solidFill>
              <a:latin typeface="Consolas" panose="020B0609020204030204" pitchFamily="49" charset="0"/>
            </a:endParaRPr>
          </a:p>
          <a:p>
            <a:r>
              <a:rPr lang="zh-TW" altLang="en-US" dirty="0">
                <a:solidFill>
                  <a:srgbClr val="383A42"/>
                </a:solidFill>
                <a:latin typeface="Consolas" panose="020B0609020204030204" pitchFamily="49" charset="0"/>
              </a:rPr>
              <a:t>            </a:t>
            </a:r>
            <a:r>
              <a:rPr lang="en-US" altLang="zh-TW" dirty="0">
                <a:solidFill>
                  <a:srgbClr val="383A42"/>
                </a:solidFill>
                <a:latin typeface="Consolas" panose="020B0609020204030204" pitchFamily="49" charset="0"/>
              </a:rPr>
              <a:t>str </a:t>
            </a:r>
            <a:r>
              <a:rPr lang="en-US" altLang="zh-TW" dirty="0">
                <a:solidFill>
                  <a:srgbClr val="A626A4"/>
                </a:solidFill>
                <a:latin typeface="Consolas" panose="020B0609020204030204" pitchFamily="49" charset="0"/>
              </a:rPr>
              <a:t>=</a:t>
            </a:r>
            <a:r>
              <a:rPr lang="en-US" altLang="zh-TW" dirty="0">
                <a:solidFill>
                  <a:srgbClr val="383A42"/>
                </a:solidFill>
                <a:latin typeface="Consolas" panose="020B0609020204030204" pitchFamily="49" charset="0"/>
              </a:rPr>
              <a:t> </a:t>
            </a:r>
            <a:r>
              <a:rPr lang="en-US" altLang="zh-TW" dirty="0" err="1">
                <a:solidFill>
                  <a:srgbClr val="4078F2"/>
                </a:solidFill>
                <a:latin typeface="Consolas" panose="020B0609020204030204" pitchFamily="49" charset="0"/>
              </a:rPr>
              <a:t>getNextMove</a:t>
            </a:r>
            <a:r>
              <a:rPr lang="en-US" altLang="zh-TW" dirty="0">
                <a:solidFill>
                  <a:srgbClr val="383A42"/>
                </a:solidFill>
                <a:latin typeface="Consolas" panose="020B0609020204030204" pitchFamily="49" charset="0"/>
              </a:rPr>
              <a:t>(position);</a:t>
            </a:r>
          </a:p>
          <a:p>
            <a:r>
              <a:rPr lang="en-US" altLang="zh-TW" dirty="0">
                <a:solidFill>
                  <a:srgbClr val="383A42"/>
                </a:solidFill>
                <a:latin typeface="Consolas" panose="020B0609020204030204" pitchFamily="49" charset="0"/>
              </a:rPr>
              <a:t> </a:t>
            </a:r>
          </a:p>
          <a:p>
            <a:r>
              <a:rPr lang="en-US" altLang="zh-TW" i="1" dirty="0">
                <a:solidFill>
                  <a:srgbClr val="A0A1A7"/>
                </a:solidFill>
                <a:latin typeface="Consolas" panose="020B0609020204030204" pitchFamily="49" charset="0"/>
              </a:rPr>
              <a:t>            // </a:t>
            </a:r>
            <a:r>
              <a:rPr lang="zh-TW" altLang="en-US" i="1" dirty="0">
                <a:solidFill>
                  <a:srgbClr val="A0A1A7"/>
                </a:solidFill>
                <a:latin typeface="Consolas" panose="020B0609020204030204" pitchFamily="49" charset="0"/>
              </a:rPr>
              <a:t>移動棋子</a:t>
            </a:r>
            <a:endParaRPr lang="zh-TW" altLang="en-US" dirty="0">
              <a:solidFill>
                <a:srgbClr val="383A42"/>
              </a:solidFill>
              <a:latin typeface="Consolas" panose="020B0609020204030204" pitchFamily="49" charset="0"/>
            </a:endParaRPr>
          </a:p>
          <a:p>
            <a:r>
              <a:rPr lang="zh-TW" altLang="en-US" dirty="0">
                <a:solidFill>
                  <a:srgbClr val="383A42"/>
                </a:solidFill>
                <a:latin typeface="Consolas" panose="020B0609020204030204" pitchFamily="49" charset="0"/>
              </a:rPr>
              <a:t>            </a:t>
            </a:r>
            <a:r>
              <a:rPr lang="en-US" altLang="zh-TW" dirty="0" err="1">
                <a:solidFill>
                  <a:srgbClr val="4078F2"/>
                </a:solidFill>
                <a:latin typeface="Consolas" panose="020B0609020204030204" pitchFamily="49" charset="0"/>
              </a:rPr>
              <a:t>moveChess</a:t>
            </a:r>
            <a:r>
              <a:rPr lang="en-US" altLang="zh-TW" dirty="0">
                <a:solidFill>
                  <a:srgbClr val="383A42"/>
                </a:solidFill>
                <a:latin typeface="Consolas" panose="020B0609020204030204" pitchFamily="49" charset="0"/>
              </a:rPr>
              <a:t>(str);</a:t>
            </a:r>
          </a:p>
          <a:p>
            <a:r>
              <a:rPr lang="en-US" altLang="zh-TW" dirty="0">
                <a:solidFill>
                  <a:srgbClr val="383A42"/>
                </a:solidFill>
                <a:latin typeface="Consolas" panose="020B0609020204030204" pitchFamily="49" charset="0"/>
              </a:rPr>
              <a:t>        }</a:t>
            </a:r>
          </a:p>
        </p:txBody>
      </p:sp>
      <p:sp>
        <p:nvSpPr>
          <p:cNvPr id="19" name="文字方塊 18">
            <a:extLst>
              <a:ext uri="{FF2B5EF4-FFF2-40B4-BE49-F238E27FC236}">
                <a16:creationId xmlns:a16="http://schemas.microsoft.com/office/drawing/2014/main" id="{80D7FCAD-BBE6-12E5-BEC7-AB13D7363C98}"/>
              </a:ext>
            </a:extLst>
          </p:cNvPr>
          <p:cNvSpPr txBox="1"/>
          <p:nvPr/>
        </p:nvSpPr>
        <p:spPr>
          <a:xfrm>
            <a:off x="2260350" y="2288210"/>
            <a:ext cx="12995692" cy="4524315"/>
          </a:xfrm>
          <a:prstGeom prst="rect">
            <a:avLst/>
          </a:prstGeom>
          <a:noFill/>
        </p:spPr>
        <p:txBody>
          <a:bodyPr wrap="square">
            <a:spAutoFit/>
          </a:bodyPr>
          <a:lstStyle/>
          <a:p>
            <a:endParaRPr lang="en-US" altLang="zh-TW" dirty="0">
              <a:solidFill>
                <a:srgbClr val="383A42"/>
              </a:solidFill>
              <a:latin typeface="Consolas" panose="020B0609020204030204" pitchFamily="49" charset="0"/>
            </a:endParaRPr>
          </a:p>
          <a:p>
            <a:r>
              <a:rPr lang="en-US" altLang="zh-TW" dirty="0">
                <a:solidFill>
                  <a:srgbClr val="383A42"/>
                </a:solidFill>
                <a:latin typeface="Consolas" panose="020B0609020204030204" pitchFamily="49" charset="0"/>
              </a:rPr>
              <a:t> </a:t>
            </a:r>
          </a:p>
          <a:p>
            <a:r>
              <a:rPr lang="en-US" altLang="zh-TW" i="1" dirty="0">
                <a:solidFill>
                  <a:srgbClr val="A0A1A7"/>
                </a:solidFill>
                <a:latin typeface="Consolas" panose="020B0609020204030204" pitchFamily="49" charset="0"/>
              </a:rPr>
              <a:t>        // </a:t>
            </a:r>
            <a:r>
              <a:rPr lang="zh-TW" altLang="en-US" i="1" dirty="0">
                <a:solidFill>
                  <a:srgbClr val="A0A1A7"/>
                </a:solidFill>
                <a:latin typeface="Consolas" panose="020B0609020204030204" pitchFamily="49" charset="0"/>
              </a:rPr>
              <a:t>繪製棋盤</a:t>
            </a:r>
            <a:endParaRPr lang="zh-TW" altLang="en-US" dirty="0">
              <a:solidFill>
                <a:srgbClr val="383A42"/>
              </a:solidFill>
              <a:latin typeface="Consolas" panose="020B0609020204030204" pitchFamily="49" charset="0"/>
            </a:endParaRPr>
          </a:p>
          <a:p>
            <a:r>
              <a:rPr lang="zh-TW" altLang="en-US" dirty="0">
                <a:solidFill>
                  <a:srgbClr val="383A42"/>
                </a:solidFill>
                <a:latin typeface="Consolas" panose="020B0609020204030204" pitchFamily="49" charset="0"/>
              </a:rPr>
              <a:t>        </a:t>
            </a:r>
            <a:r>
              <a:rPr lang="en-US" altLang="zh-TW" dirty="0" err="1">
                <a:solidFill>
                  <a:srgbClr val="E45649"/>
                </a:solidFill>
                <a:latin typeface="Consolas" panose="020B0609020204030204" pitchFamily="49" charset="0"/>
              </a:rPr>
              <a:t>window</a:t>
            </a:r>
            <a:r>
              <a:rPr lang="en-US" altLang="zh-TW" dirty="0" err="1">
                <a:solidFill>
                  <a:srgbClr val="383A42"/>
                </a:solidFill>
                <a:latin typeface="Consolas" panose="020B0609020204030204" pitchFamily="49" charset="0"/>
              </a:rPr>
              <a:t>.</a:t>
            </a:r>
            <a:r>
              <a:rPr lang="en-US" altLang="zh-TW" dirty="0" err="1">
                <a:solidFill>
                  <a:srgbClr val="4078F2"/>
                </a:solidFill>
                <a:latin typeface="Consolas" panose="020B0609020204030204" pitchFamily="49" charset="0"/>
              </a:rPr>
              <a:t>draw</a:t>
            </a:r>
            <a:r>
              <a:rPr lang="en-US" altLang="zh-TW" dirty="0">
                <a:solidFill>
                  <a:srgbClr val="383A42"/>
                </a:solidFill>
                <a:latin typeface="Consolas" panose="020B0609020204030204" pitchFamily="49" charset="0"/>
              </a:rPr>
              <a:t>(</a:t>
            </a:r>
            <a:r>
              <a:rPr lang="en-US" altLang="zh-TW" dirty="0" err="1">
                <a:solidFill>
                  <a:srgbClr val="383A42"/>
                </a:solidFill>
                <a:latin typeface="Consolas" panose="020B0609020204030204" pitchFamily="49" charset="0"/>
              </a:rPr>
              <a:t>sBoard</a:t>
            </a:r>
            <a:r>
              <a:rPr lang="en-US" altLang="zh-TW" dirty="0">
                <a:solidFill>
                  <a:srgbClr val="383A42"/>
                </a:solidFill>
                <a:latin typeface="Consolas" panose="020B0609020204030204" pitchFamily="49" charset="0"/>
              </a:rPr>
              <a:t>);</a:t>
            </a:r>
          </a:p>
          <a:p>
            <a:r>
              <a:rPr lang="en-US" altLang="zh-TW" dirty="0">
                <a:solidFill>
                  <a:srgbClr val="383A42"/>
                </a:solidFill>
                <a:latin typeface="Consolas" panose="020B0609020204030204" pitchFamily="49" charset="0"/>
              </a:rPr>
              <a:t>        ...</a:t>
            </a:r>
          </a:p>
          <a:p>
            <a:r>
              <a:rPr lang="en-US" altLang="zh-TW" dirty="0">
                <a:solidFill>
                  <a:srgbClr val="383A42"/>
                </a:solidFill>
                <a:latin typeface="Consolas" panose="020B0609020204030204" pitchFamily="49" charset="0"/>
              </a:rPr>
              <a:t> </a:t>
            </a:r>
          </a:p>
          <a:p>
            <a:r>
              <a:rPr lang="en-US" altLang="zh-TW" i="1" dirty="0">
                <a:solidFill>
                  <a:srgbClr val="A0A1A7"/>
                </a:solidFill>
                <a:latin typeface="Consolas" panose="020B0609020204030204" pitchFamily="49" charset="0"/>
              </a:rPr>
              <a:t>        // </a:t>
            </a:r>
            <a:r>
              <a:rPr lang="zh-TW" altLang="en-US" i="1" dirty="0">
                <a:solidFill>
                  <a:srgbClr val="A0A1A7"/>
                </a:solidFill>
                <a:latin typeface="Consolas" panose="020B0609020204030204" pitchFamily="49" charset="0"/>
              </a:rPr>
              <a:t>顯示繪製完成的作品</a:t>
            </a:r>
            <a:endParaRPr lang="zh-TW" altLang="en-US" dirty="0">
              <a:solidFill>
                <a:srgbClr val="383A42"/>
              </a:solidFill>
              <a:latin typeface="Consolas" panose="020B0609020204030204" pitchFamily="49" charset="0"/>
            </a:endParaRPr>
          </a:p>
          <a:p>
            <a:r>
              <a:rPr lang="zh-TW" altLang="en-US" dirty="0">
                <a:solidFill>
                  <a:srgbClr val="383A42"/>
                </a:solidFill>
                <a:latin typeface="Consolas" panose="020B0609020204030204" pitchFamily="49" charset="0"/>
              </a:rPr>
              <a:t>        </a:t>
            </a:r>
            <a:r>
              <a:rPr lang="en-US" altLang="zh-TW" dirty="0" err="1">
                <a:solidFill>
                  <a:srgbClr val="E45649"/>
                </a:solidFill>
                <a:latin typeface="Consolas" panose="020B0609020204030204" pitchFamily="49" charset="0"/>
              </a:rPr>
              <a:t>window</a:t>
            </a:r>
            <a:r>
              <a:rPr lang="en-US" altLang="zh-TW" dirty="0" err="1">
                <a:solidFill>
                  <a:srgbClr val="383A42"/>
                </a:solidFill>
                <a:latin typeface="Consolas" panose="020B0609020204030204" pitchFamily="49" charset="0"/>
              </a:rPr>
              <a:t>.</a:t>
            </a:r>
            <a:r>
              <a:rPr lang="en-US" altLang="zh-TW" dirty="0" err="1">
                <a:solidFill>
                  <a:srgbClr val="4078F2"/>
                </a:solidFill>
                <a:latin typeface="Consolas" panose="020B0609020204030204" pitchFamily="49" charset="0"/>
              </a:rPr>
              <a:t>display</a:t>
            </a:r>
            <a:r>
              <a:rPr lang="en-US" altLang="zh-TW" dirty="0">
                <a:solidFill>
                  <a:srgbClr val="383A42"/>
                </a:solidFill>
                <a:latin typeface="Consolas" panose="020B0609020204030204" pitchFamily="49" charset="0"/>
              </a:rPr>
              <a:t>();</a:t>
            </a:r>
          </a:p>
          <a:p>
            <a:r>
              <a:rPr lang="en-US" altLang="zh-TW" dirty="0">
                <a:solidFill>
                  <a:srgbClr val="383A42"/>
                </a:solidFill>
                <a:latin typeface="Consolas" panose="020B0609020204030204" pitchFamily="49" charset="0"/>
              </a:rPr>
              <a:t>    }</a:t>
            </a:r>
          </a:p>
        </p:txBody>
      </p:sp>
    </p:spTree>
    <p:extLst>
      <p:ext uri="{BB962C8B-B14F-4D97-AF65-F5344CB8AC3E}">
        <p14:creationId xmlns:p14="http://schemas.microsoft.com/office/powerpoint/2010/main" val="71268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25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250"/>
                                        <p:tgtEl>
                                          <p:spTgt spid="8"/>
                                        </p:tgtEl>
                                      </p:cBhvr>
                                    </p:animEffect>
                                    <p:set>
                                      <p:cBhvr>
                                        <p:cTn id="15" dur="1" fill="hold">
                                          <p:stCondLst>
                                            <p:cond delay="249"/>
                                          </p:stCondLst>
                                        </p:cTn>
                                        <p:tgtEl>
                                          <p:spTgt spid="8"/>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25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250"/>
                                        <p:tgtEl>
                                          <p:spTgt spid="10"/>
                                        </p:tgtEl>
                                      </p:cBhvr>
                                    </p:animEffect>
                                    <p:set>
                                      <p:cBhvr>
                                        <p:cTn id="23" dur="1" fill="hold">
                                          <p:stCondLst>
                                            <p:cond delay="249"/>
                                          </p:stCondLst>
                                        </p:cTn>
                                        <p:tgtEl>
                                          <p:spTgt spid="10"/>
                                        </p:tgtEl>
                                        <p:attrNameLst>
                                          <p:attrName>style.visibility</p:attrName>
                                        </p:attrNameLst>
                                      </p:cBhvr>
                                      <p:to>
                                        <p:strVal val="hidden"/>
                                      </p:to>
                                    </p:set>
                                  </p:childTnLst>
                                </p:cTn>
                              </p:par>
                            </p:childTnLst>
                          </p:cTn>
                        </p:par>
                        <p:par>
                          <p:cTn id="24" fill="hold">
                            <p:stCondLst>
                              <p:cond delay="250"/>
                            </p:stCondLst>
                            <p:childTnLst>
                              <p:par>
                                <p:cTn id="25" presetID="64" presetClass="path" presetSubtype="0" accel="50000" decel="50000" fill="hold" grpId="2" nodeType="afterEffect">
                                  <p:stCondLst>
                                    <p:cond delay="0"/>
                                  </p:stCondLst>
                                  <p:childTnLst>
                                    <p:animMotion origin="layout" path="M -3.40655E-6 2.09877E-6 L -3.40655E-6 -0.64846 " pathEditMode="relative" rAng="0" ptsTypes="AA">
                                      <p:cBhvr>
                                        <p:cTn id="26" dur="500" fill="hold"/>
                                        <p:tgtEl>
                                          <p:spTgt spid="5"/>
                                        </p:tgtEl>
                                        <p:attrNameLst>
                                          <p:attrName>ppt_x</p:attrName>
                                          <p:attrName>ppt_y</p:attrName>
                                        </p:attrNameLst>
                                      </p:cBhvr>
                                      <p:rCtr x="0" y="-32423"/>
                                    </p:animMotion>
                                  </p:childTnLst>
                                </p:cTn>
                              </p:par>
                            </p:childTnLst>
                          </p:cTn>
                        </p:par>
                        <p:par>
                          <p:cTn id="27" fill="hold">
                            <p:stCondLst>
                              <p:cond delay="750"/>
                            </p:stCondLst>
                            <p:childTnLst>
                              <p:par>
                                <p:cTn id="28" presetID="10" presetClass="entr" presetSubtype="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25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250"/>
                                        <p:tgtEl>
                                          <p:spTgt spid="13"/>
                                        </p:tgtEl>
                                      </p:cBhvr>
                                    </p:animEffect>
                                    <p:set>
                                      <p:cBhvr>
                                        <p:cTn id="35" dur="1" fill="hold">
                                          <p:stCondLst>
                                            <p:cond delay="249"/>
                                          </p:stCondLst>
                                        </p:cTn>
                                        <p:tgtEl>
                                          <p:spTgt spid="13"/>
                                        </p:tgtEl>
                                        <p:attrNameLst>
                                          <p:attrName>style.visibility</p:attrName>
                                        </p:attrNameLst>
                                      </p:cBhvr>
                                      <p:to>
                                        <p:strVal val="hidden"/>
                                      </p:to>
                                    </p:set>
                                  </p:childTnLst>
                                </p:cTn>
                              </p:par>
                            </p:childTnLst>
                          </p:cTn>
                        </p:par>
                        <p:par>
                          <p:cTn id="36" fill="hold">
                            <p:stCondLst>
                              <p:cond delay="250"/>
                            </p:stCondLst>
                            <p:childTnLst>
                              <p:par>
                                <p:cTn id="37" presetID="64" presetClass="path" presetSubtype="0" accel="50000" decel="50000" fill="hold" grpId="1" nodeType="afterEffect">
                                  <p:stCondLst>
                                    <p:cond delay="0"/>
                                  </p:stCondLst>
                                  <p:childTnLst>
                                    <p:animMotion origin="layout" path="M -3.40655E-6 2.09877E-6 L -3.40655E-6 -1.61852 " pathEditMode="relative" rAng="0" ptsTypes="AA">
                                      <p:cBhvr>
                                        <p:cTn id="38" dur="500" fill="hold"/>
                                        <p:tgtEl>
                                          <p:spTgt spid="5"/>
                                        </p:tgtEl>
                                        <p:attrNameLst>
                                          <p:attrName>ppt_x</p:attrName>
                                          <p:attrName>ppt_y</p:attrName>
                                        </p:attrNameLst>
                                      </p:cBhvr>
                                      <p:rCtr x="0" y="-80926"/>
                                    </p:animMotion>
                                  </p:childTnLst>
                                </p:cTn>
                              </p:par>
                            </p:childTnLst>
                          </p:cTn>
                        </p:par>
                        <p:par>
                          <p:cTn id="39" fill="hold">
                            <p:stCondLst>
                              <p:cond delay="750"/>
                            </p:stCondLst>
                            <p:childTnLst>
                              <p:par>
                                <p:cTn id="40" presetID="10" presetClass="entr" presetSubtype="0" fill="hold" grpId="0"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25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250"/>
                                        <p:tgtEl>
                                          <p:spTgt spid="15"/>
                                        </p:tgtEl>
                                      </p:cBhvr>
                                    </p:animEffect>
                                    <p:set>
                                      <p:cBhvr>
                                        <p:cTn id="47" dur="1" fill="hold">
                                          <p:stCondLst>
                                            <p:cond delay="249"/>
                                          </p:stCondLst>
                                        </p:cTn>
                                        <p:tgtEl>
                                          <p:spTgt spid="15"/>
                                        </p:tgtEl>
                                        <p:attrNameLst>
                                          <p:attrName>style.visibility</p:attrName>
                                        </p:attrNameLst>
                                      </p:cBhvr>
                                      <p:to>
                                        <p:strVal val="hidden"/>
                                      </p:to>
                                    </p:set>
                                  </p:childTnLst>
                                </p:cTn>
                              </p:par>
                            </p:childTnLst>
                          </p:cTn>
                        </p:par>
                        <p:par>
                          <p:cTn id="48" fill="hold">
                            <p:stCondLst>
                              <p:cond delay="250"/>
                            </p:stCondLst>
                            <p:childTnLst>
                              <p:par>
                                <p:cTn id="49" presetID="64" presetClass="path" presetSubtype="0" accel="50000" decel="50000" fill="hold" grpId="3" nodeType="afterEffect">
                                  <p:stCondLst>
                                    <p:cond delay="0"/>
                                  </p:stCondLst>
                                  <p:childTnLst>
                                    <p:animMotion origin="layout" path="M -3.40655E-6 -1.61852 L -8.34065E-5 -1.90386 " pathEditMode="fixed" rAng="0" ptsTypes="AA">
                                      <p:cBhvr>
                                        <p:cTn id="50" dur="500" fill="hold"/>
                                        <p:tgtEl>
                                          <p:spTgt spid="5"/>
                                        </p:tgtEl>
                                        <p:attrNameLst>
                                          <p:attrName>ppt_x</p:attrName>
                                          <p:attrName>ppt_y</p:attrName>
                                        </p:attrNameLst>
                                      </p:cBhvr>
                                      <p:rCtr x="-9" y="-14259"/>
                                    </p:animMotion>
                                  </p:childTnLst>
                                </p:cTn>
                              </p:par>
                            </p:childTnLst>
                          </p:cTn>
                        </p:par>
                        <p:par>
                          <p:cTn id="51" fill="hold">
                            <p:stCondLst>
                              <p:cond delay="750"/>
                            </p:stCondLst>
                            <p:childTnLst>
                              <p:par>
                                <p:cTn id="52" presetID="10" presetClass="entr" presetSubtype="0" fill="hold" grpId="0" nodeType="after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2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5" grpId="2"/>
      <p:bldP spid="5" grpId="3"/>
      <p:bldP spid="8" grpId="0"/>
      <p:bldP spid="8" grpId="1"/>
      <p:bldP spid="10" grpId="0"/>
      <p:bldP spid="10" grpId="1"/>
      <p:bldP spid="13" grpId="0"/>
      <p:bldP spid="13" grpId="1"/>
      <p:bldP spid="15" grpId="0"/>
      <p:bldP spid="15" grpId="1"/>
      <p:bldP spid="1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descr="一張含有 寫生, 圖畫, 線條藝術, 卡通 的圖片&#10;&#10;自動產生的描述">
            <a:extLst>
              <a:ext uri="{FF2B5EF4-FFF2-40B4-BE49-F238E27FC236}">
                <a16:creationId xmlns:a16="http://schemas.microsoft.com/office/drawing/2014/main" id="{9DED6C4F-4651-0F3F-C052-9E68B2D5BA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8288001" cy="10287000"/>
          </a:xfrm>
          <a:prstGeom prst="rect">
            <a:avLst/>
          </a:prstGeom>
        </p:spPr>
      </p:pic>
      <p:sp>
        <p:nvSpPr>
          <p:cNvPr id="10" name="矩形 9">
            <a:extLst>
              <a:ext uri="{FF2B5EF4-FFF2-40B4-BE49-F238E27FC236}">
                <a16:creationId xmlns:a16="http://schemas.microsoft.com/office/drawing/2014/main" id="{5E3D27AF-5453-CCB4-883E-2845F47BFA34}"/>
              </a:ext>
            </a:extLst>
          </p:cNvPr>
          <p:cNvSpPr/>
          <p:nvPr/>
        </p:nvSpPr>
        <p:spPr>
          <a:xfrm>
            <a:off x="4570413" y="6325869"/>
            <a:ext cx="6583680" cy="3333272"/>
          </a:xfrm>
          <a:prstGeom prst="rect">
            <a:avLst/>
          </a:prstGeom>
          <a:solidFill>
            <a:srgbClr val="F0EBE0"/>
          </a:solidFill>
          <a:ln w="136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文字方塊 8">
            <a:extLst>
              <a:ext uri="{FF2B5EF4-FFF2-40B4-BE49-F238E27FC236}">
                <a16:creationId xmlns:a16="http://schemas.microsoft.com/office/drawing/2014/main" id="{F3618706-5B9F-DE23-005B-403F9DABCFDB}"/>
              </a:ext>
            </a:extLst>
          </p:cNvPr>
          <p:cNvSpPr txBox="1"/>
          <p:nvPr/>
        </p:nvSpPr>
        <p:spPr>
          <a:xfrm>
            <a:off x="4988425" y="6666830"/>
            <a:ext cx="9144000" cy="2587183"/>
          </a:xfrm>
          <a:prstGeom prst="rect">
            <a:avLst/>
          </a:prstGeom>
          <a:noFill/>
        </p:spPr>
        <p:txBody>
          <a:bodyPr wrap="square">
            <a:spAutoFit/>
          </a:bodyPr>
          <a:lstStyle/>
          <a:p>
            <a:pPr algn="l" fontAlgn="base">
              <a:lnSpc>
                <a:spcPct val="150000"/>
              </a:lnSpc>
            </a:pPr>
            <a:r>
              <a:rPr lang="en-US" altLang="zh-TW" sz="4800" b="1" i="0" cap="all" dirty="0">
                <a:solidFill>
                  <a:srgbClr val="000000"/>
                </a:solidFill>
                <a:effectLst/>
                <a:latin typeface="微軟正黑體" panose="020B0604030504040204" pitchFamily="34" charset="-120"/>
                <a:ea typeface="微軟正黑體" panose="020B0604030504040204" pitchFamily="34" charset="-120"/>
              </a:rPr>
              <a:t>IPC</a:t>
            </a:r>
            <a:endParaRPr lang="en-US" altLang="zh-TW" sz="4400" b="1" i="0" cap="all" dirty="0">
              <a:solidFill>
                <a:srgbClr val="000000"/>
              </a:solidFill>
              <a:effectLst/>
              <a:latin typeface="微軟正黑體" panose="020B0604030504040204" pitchFamily="34" charset="-120"/>
              <a:ea typeface="微軟正黑體" panose="020B0604030504040204" pitchFamily="34" charset="-120"/>
            </a:endParaRPr>
          </a:p>
          <a:p>
            <a:pPr algn="l" fontAlgn="base">
              <a:lnSpc>
                <a:spcPct val="150000"/>
              </a:lnSpc>
            </a:pPr>
            <a:r>
              <a:rPr lang="en-US" altLang="zh-TW" sz="3200" b="0" i="0" dirty="0">
                <a:solidFill>
                  <a:srgbClr val="000000"/>
                </a:solidFill>
                <a:effectLst/>
                <a:latin typeface="微軟正黑體" panose="020B0604030504040204" pitchFamily="34" charset="-120"/>
                <a:ea typeface="微軟正黑體" panose="020B0604030504040204" pitchFamily="34" charset="-120"/>
              </a:rPr>
              <a:t>Inter-process Communication</a:t>
            </a:r>
          </a:p>
          <a:p>
            <a:pPr algn="l" fontAlgn="base">
              <a:lnSpc>
                <a:spcPct val="150000"/>
              </a:lnSpc>
            </a:pPr>
            <a:r>
              <a:rPr lang="zh-TW" altLang="en-US" sz="3200" b="0" i="0" dirty="0">
                <a:solidFill>
                  <a:srgbClr val="000000"/>
                </a:solidFill>
                <a:effectLst/>
                <a:latin typeface="微軟正黑體" panose="020B0604030504040204" pitchFamily="34" charset="-120"/>
                <a:ea typeface="微軟正黑體" panose="020B0604030504040204" pitchFamily="34" charset="-120"/>
              </a:rPr>
              <a:t>程序間通訊</a:t>
            </a:r>
          </a:p>
        </p:txBody>
      </p:sp>
      <p:cxnSp>
        <p:nvCxnSpPr>
          <p:cNvPr id="12" name="直線接點 11">
            <a:extLst>
              <a:ext uri="{FF2B5EF4-FFF2-40B4-BE49-F238E27FC236}">
                <a16:creationId xmlns:a16="http://schemas.microsoft.com/office/drawing/2014/main" id="{B1EB622D-6A53-2D37-6A20-7A0F4462FE24}"/>
              </a:ext>
            </a:extLst>
          </p:cNvPr>
          <p:cNvCxnSpPr/>
          <p:nvPr/>
        </p:nvCxnSpPr>
        <p:spPr>
          <a:xfrm>
            <a:off x="4860089" y="7780421"/>
            <a:ext cx="1524670" cy="0"/>
          </a:xfrm>
          <a:prstGeom prst="line">
            <a:avLst/>
          </a:prstGeom>
          <a:ln w="571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9266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D3DDEC3D-C8C7-BFED-11A7-0465DEED70A4}"/>
              </a:ext>
            </a:extLst>
          </p:cNvPr>
          <p:cNvSpPr>
            <a:spLocks noGrp="1"/>
          </p:cNvSpPr>
          <p:nvPr>
            <p:ph type="sldNum" sz="quarter" idx="11"/>
          </p:nvPr>
        </p:nvSpPr>
        <p:spPr/>
        <p:txBody>
          <a:bodyPr/>
          <a:lstStyle/>
          <a:p>
            <a:fld id="{E6459DFB-86F3-43FA-8567-2EA6E426AE90}" type="slidenum">
              <a:rPr lang="ja-JP" altLang="en-US" smtClean="0"/>
              <a:pPr/>
              <a:t>28</a:t>
            </a:fld>
            <a:endParaRPr lang="ja-JP" altLang="en-US"/>
          </a:p>
        </p:txBody>
      </p:sp>
      <p:sp>
        <p:nvSpPr>
          <p:cNvPr id="3" name="標題 2">
            <a:extLst>
              <a:ext uri="{FF2B5EF4-FFF2-40B4-BE49-F238E27FC236}">
                <a16:creationId xmlns:a16="http://schemas.microsoft.com/office/drawing/2014/main" id="{C492E66C-6EEF-568C-07D9-C772F04FAEA3}"/>
              </a:ext>
            </a:extLst>
          </p:cNvPr>
          <p:cNvSpPr>
            <a:spLocks noGrp="1"/>
          </p:cNvSpPr>
          <p:nvPr>
            <p:ph type="title"/>
          </p:nvPr>
        </p:nvSpPr>
        <p:spPr/>
        <p:txBody>
          <a:bodyPr/>
          <a:lstStyle/>
          <a:p>
            <a:r>
              <a:rPr lang="en-US" altLang="zh-TW" b="1" dirty="0">
                <a:latin typeface="+mj-lt"/>
                <a:ea typeface="微軟正黑體" panose="020B0604030504040204" pitchFamily="34" charset="-120"/>
              </a:rPr>
              <a:t>IPC</a:t>
            </a:r>
            <a:endParaRPr lang="zh-TW" altLang="en-US" b="1" dirty="0">
              <a:latin typeface="+mj-lt"/>
              <a:ea typeface="微軟正黑體" panose="020B0604030504040204" pitchFamily="34" charset="-120"/>
            </a:endParaRPr>
          </a:p>
        </p:txBody>
      </p:sp>
      <p:pic>
        <p:nvPicPr>
          <p:cNvPr id="8194" name="Picture 2">
            <a:extLst>
              <a:ext uri="{FF2B5EF4-FFF2-40B4-BE49-F238E27FC236}">
                <a16:creationId xmlns:a16="http://schemas.microsoft.com/office/drawing/2014/main" id="{945CFC16-3455-F091-9440-A3AB839310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5445" y="2391432"/>
            <a:ext cx="7705725" cy="7315200"/>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BB70138B-2147-545F-E4A0-0372DE6D5397}"/>
              </a:ext>
            </a:extLst>
          </p:cNvPr>
          <p:cNvSpPr txBox="1"/>
          <p:nvPr/>
        </p:nvSpPr>
        <p:spPr>
          <a:xfrm>
            <a:off x="431549" y="2391432"/>
            <a:ext cx="8710864" cy="2627386"/>
          </a:xfrm>
          <a:prstGeom prst="rect">
            <a:avLst/>
          </a:prstGeom>
          <a:noFill/>
        </p:spPr>
        <p:txBody>
          <a:bodyPr wrap="square">
            <a:spAutoFit/>
          </a:bodyPr>
          <a:lstStyle/>
          <a:p>
            <a:pPr>
              <a:lnSpc>
                <a:spcPct val="150000"/>
              </a:lnSpc>
            </a:pPr>
            <a:r>
              <a:rPr lang="zh-TW" altLang="en-US" sz="3800" b="0" i="0" dirty="0">
                <a:solidFill>
                  <a:srgbClr val="000000"/>
                </a:solidFill>
                <a:effectLst/>
                <a:latin typeface="Overpass 2"/>
              </a:rPr>
              <a:t>行程間通訊（</a:t>
            </a:r>
            <a:r>
              <a:rPr lang="en-US" altLang="zh-TW" sz="3800" b="0" i="0" dirty="0">
                <a:solidFill>
                  <a:srgbClr val="000000"/>
                </a:solidFill>
                <a:effectLst/>
                <a:latin typeface="Overpass 2"/>
              </a:rPr>
              <a:t>IPC</a:t>
            </a:r>
            <a:r>
              <a:rPr lang="zh-TW" altLang="en-US" sz="3800" b="0" i="0" dirty="0">
                <a:solidFill>
                  <a:srgbClr val="000000"/>
                </a:solidFill>
                <a:effectLst/>
                <a:latin typeface="Overpass 2"/>
              </a:rPr>
              <a:t>）是多個行程之間交換訊息、協調活動和同步操作的機制和技術，實現行程之間的通信和協作。</a:t>
            </a:r>
            <a:endParaRPr lang="zh-TW" altLang="en-US" sz="3800" dirty="0"/>
          </a:p>
        </p:txBody>
      </p:sp>
      <p:cxnSp>
        <p:nvCxnSpPr>
          <p:cNvPr id="9" name="直線單箭頭接點 8">
            <a:extLst>
              <a:ext uri="{FF2B5EF4-FFF2-40B4-BE49-F238E27FC236}">
                <a16:creationId xmlns:a16="http://schemas.microsoft.com/office/drawing/2014/main" id="{20DF5B5C-8C4A-A8EF-8115-80761C12FB76}"/>
              </a:ext>
            </a:extLst>
          </p:cNvPr>
          <p:cNvCxnSpPr>
            <a:cxnSpLocks/>
          </p:cNvCxnSpPr>
          <p:nvPr/>
        </p:nvCxnSpPr>
        <p:spPr>
          <a:xfrm flipH="1">
            <a:off x="12151360" y="5261811"/>
            <a:ext cx="1885482" cy="153522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7D46F530-1DA9-F3FC-342C-DCFFAC8E1863}"/>
              </a:ext>
            </a:extLst>
          </p:cNvPr>
          <p:cNvCxnSpPr/>
          <p:nvPr/>
        </p:nvCxnSpPr>
        <p:spPr>
          <a:xfrm>
            <a:off x="12506960" y="5842000"/>
            <a:ext cx="83312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手繪多邊形: 圖案 22">
            <a:extLst>
              <a:ext uri="{FF2B5EF4-FFF2-40B4-BE49-F238E27FC236}">
                <a16:creationId xmlns:a16="http://schemas.microsoft.com/office/drawing/2014/main" id="{E915E543-F4AD-2E2A-E178-47C108722266}"/>
              </a:ext>
            </a:extLst>
          </p:cNvPr>
          <p:cNvSpPr/>
          <p:nvPr/>
        </p:nvSpPr>
        <p:spPr>
          <a:xfrm>
            <a:off x="10981127" y="4958082"/>
            <a:ext cx="2734874" cy="1623566"/>
          </a:xfrm>
          <a:custGeom>
            <a:avLst/>
            <a:gdLst>
              <a:gd name="connsiteX0" fmla="*/ 2743201 w 2743201"/>
              <a:gd name="connsiteY0" fmla="*/ 0 h 1774239"/>
              <a:gd name="connsiteX1" fmla="*/ 243841 w 2743201"/>
              <a:gd name="connsiteY1" fmla="*/ 1615440 h 1774239"/>
              <a:gd name="connsiteX2" fmla="*/ 233681 w 2743201"/>
              <a:gd name="connsiteY2" fmla="*/ 1625600 h 1774239"/>
              <a:gd name="connsiteX0" fmla="*/ 2908943 w 2908943"/>
              <a:gd name="connsiteY0" fmla="*/ 0 h 1842627"/>
              <a:gd name="connsiteX1" fmla="*/ 409583 w 2908943"/>
              <a:gd name="connsiteY1" fmla="*/ 1615440 h 1842627"/>
              <a:gd name="connsiteX2" fmla="*/ 104599 w 2908943"/>
              <a:gd name="connsiteY2" fmla="*/ 1758667 h 1842627"/>
              <a:gd name="connsiteX0" fmla="*/ 2830617 w 2830617"/>
              <a:gd name="connsiteY0" fmla="*/ 0 h 1768704"/>
              <a:gd name="connsiteX1" fmla="*/ 1278908 w 2830617"/>
              <a:gd name="connsiteY1" fmla="*/ 440007 h 1768704"/>
              <a:gd name="connsiteX2" fmla="*/ 26273 w 2830617"/>
              <a:gd name="connsiteY2" fmla="*/ 1758667 h 1768704"/>
              <a:gd name="connsiteX0" fmla="*/ 2830617 w 2830617"/>
              <a:gd name="connsiteY0" fmla="*/ 0 h 1768704"/>
              <a:gd name="connsiteX1" fmla="*/ 1278908 w 2830617"/>
              <a:gd name="connsiteY1" fmla="*/ 440007 h 1768704"/>
              <a:gd name="connsiteX2" fmla="*/ 26273 w 2830617"/>
              <a:gd name="connsiteY2" fmla="*/ 1758667 h 1768704"/>
              <a:gd name="connsiteX0" fmla="*/ 2840154 w 2840154"/>
              <a:gd name="connsiteY0" fmla="*/ 0 h 1771683"/>
              <a:gd name="connsiteX1" fmla="*/ 1288445 w 2840154"/>
              <a:gd name="connsiteY1" fmla="*/ 440007 h 1771683"/>
              <a:gd name="connsiteX2" fmla="*/ 35810 w 2840154"/>
              <a:gd name="connsiteY2" fmla="*/ 1758667 h 1771683"/>
              <a:gd name="connsiteX0" fmla="*/ 2855133 w 2855133"/>
              <a:gd name="connsiteY0" fmla="*/ 0 h 1773881"/>
              <a:gd name="connsiteX1" fmla="*/ 1029658 w 2855133"/>
              <a:gd name="connsiteY1" fmla="*/ 584164 h 1773881"/>
              <a:gd name="connsiteX2" fmla="*/ 50789 w 2855133"/>
              <a:gd name="connsiteY2" fmla="*/ 1758667 h 1773881"/>
              <a:gd name="connsiteX0" fmla="*/ 2849431 w 2849431"/>
              <a:gd name="connsiteY0" fmla="*/ 0 h 1772782"/>
              <a:gd name="connsiteX1" fmla="*/ 1108192 w 2849431"/>
              <a:gd name="connsiteY1" fmla="*/ 517630 h 1772782"/>
              <a:gd name="connsiteX2" fmla="*/ 45087 w 2849431"/>
              <a:gd name="connsiteY2" fmla="*/ 1758667 h 1772782"/>
              <a:gd name="connsiteX0" fmla="*/ 2843297 w 2843297"/>
              <a:gd name="connsiteY0" fmla="*/ 0 h 1772782"/>
              <a:gd name="connsiteX1" fmla="*/ 1217882 w 2843297"/>
              <a:gd name="connsiteY1" fmla="*/ 517630 h 1772782"/>
              <a:gd name="connsiteX2" fmla="*/ 38953 w 2843297"/>
              <a:gd name="connsiteY2" fmla="*/ 1758667 h 1772782"/>
              <a:gd name="connsiteX0" fmla="*/ 2838568 w 2838568"/>
              <a:gd name="connsiteY0" fmla="*/ 0 h 1773311"/>
              <a:gd name="connsiteX1" fmla="*/ 1328977 w 2838568"/>
              <a:gd name="connsiteY1" fmla="*/ 550897 h 1773311"/>
              <a:gd name="connsiteX2" fmla="*/ 34224 w 2838568"/>
              <a:gd name="connsiteY2" fmla="*/ 1758667 h 1773311"/>
              <a:gd name="connsiteX0" fmla="*/ 2837111 w 2837111"/>
              <a:gd name="connsiteY0" fmla="*/ 0 h 1773881"/>
              <a:gd name="connsiteX1" fmla="*/ 1369638 w 2837111"/>
              <a:gd name="connsiteY1" fmla="*/ 584164 h 1773881"/>
              <a:gd name="connsiteX2" fmla="*/ 32767 w 2837111"/>
              <a:gd name="connsiteY2" fmla="*/ 1758667 h 1773881"/>
              <a:gd name="connsiteX0" fmla="*/ 2837111 w 2837111"/>
              <a:gd name="connsiteY0" fmla="*/ 0 h 1773881"/>
              <a:gd name="connsiteX1" fmla="*/ 1369638 w 2837111"/>
              <a:gd name="connsiteY1" fmla="*/ 584164 h 1773881"/>
              <a:gd name="connsiteX2" fmla="*/ 32767 w 2837111"/>
              <a:gd name="connsiteY2" fmla="*/ 1758667 h 1773881"/>
              <a:gd name="connsiteX0" fmla="*/ 2834327 w 2834327"/>
              <a:gd name="connsiteY0" fmla="*/ 0 h 1772019"/>
              <a:gd name="connsiteX1" fmla="*/ 1366854 w 2834327"/>
              <a:gd name="connsiteY1" fmla="*/ 584164 h 1772019"/>
              <a:gd name="connsiteX2" fmla="*/ 29983 w 2834327"/>
              <a:gd name="connsiteY2" fmla="*/ 1758667 h 1772019"/>
            </a:gdLst>
            <a:ahLst/>
            <a:cxnLst>
              <a:cxn ang="0">
                <a:pos x="connsiteX0" y="connsiteY0"/>
              </a:cxn>
              <a:cxn ang="0">
                <a:pos x="connsiteX1" y="connsiteY1"/>
              </a:cxn>
              <a:cxn ang="0">
                <a:pos x="connsiteX2" y="connsiteY2"/>
              </a:cxn>
            </a:cxnLst>
            <a:rect l="l" t="t" r="r" b="b"/>
            <a:pathLst>
              <a:path w="2834327" h="1772019">
                <a:moveTo>
                  <a:pt x="2834327" y="0"/>
                </a:moveTo>
                <a:cubicBezTo>
                  <a:pt x="2317091" y="146669"/>
                  <a:pt x="1884090" y="282249"/>
                  <a:pt x="1366854" y="584164"/>
                </a:cubicBezTo>
                <a:cubicBezTo>
                  <a:pt x="706423" y="1032521"/>
                  <a:pt x="-174064" y="1889053"/>
                  <a:pt x="29983" y="1758667"/>
                </a:cubicBezTo>
              </a:path>
            </a:pathLst>
          </a:custGeom>
          <a:ln w="57150">
            <a:solidFill>
              <a:srgbClr val="86C340"/>
            </a:solidFill>
            <a:headEnd type="none" w="med" len="med"/>
            <a:tailEnd type="triangle" w="med" len="med"/>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zh-TW" altLang="en-US" dirty="0"/>
          </a:p>
        </p:txBody>
      </p:sp>
      <p:cxnSp>
        <p:nvCxnSpPr>
          <p:cNvPr id="25" name="直線接點 24">
            <a:extLst>
              <a:ext uri="{FF2B5EF4-FFF2-40B4-BE49-F238E27FC236}">
                <a16:creationId xmlns:a16="http://schemas.microsoft.com/office/drawing/2014/main" id="{EA3E0333-BF7B-6AC3-1C93-D5D828423CA8}"/>
              </a:ext>
            </a:extLst>
          </p:cNvPr>
          <p:cNvCxnSpPr>
            <a:cxnSpLocks/>
          </p:cNvCxnSpPr>
          <p:nvPr/>
        </p:nvCxnSpPr>
        <p:spPr>
          <a:xfrm>
            <a:off x="11261399" y="5455920"/>
            <a:ext cx="1083001" cy="0"/>
          </a:xfrm>
          <a:prstGeom prst="line">
            <a:avLst/>
          </a:prstGeom>
          <a:ln w="28575">
            <a:solidFill>
              <a:srgbClr val="86C340"/>
            </a:solidFill>
          </a:ln>
        </p:spPr>
        <p:style>
          <a:lnRef idx="1">
            <a:schemeClr val="accent1"/>
          </a:lnRef>
          <a:fillRef idx="0">
            <a:schemeClr val="accent1"/>
          </a:fillRef>
          <a:effectRef idx="0">
            <a:schemeClr val="accent1"/>
          </a:effectRef>
          <a:fontRef idx="minor">
            <a:schemeClr val="tx1"/>
          </a:fontRef>
        </p:style>
      </p:cxnSp>
      <p:sp>
        <p:nvSpPr>
          <p:cNvPr id="26" name="文字方塊 25">
            <a:extLst>
              <a:ext uri="{FF2B5EF4-FFF2-40B4-BE49-F238E27FC236}">
                <a16:creationId xmlns:a16="http://schemas.microsoft.com/office/drawing/2014/main" id="{CA8271A0-85B9-748A-305D-1246E6855CB0}"/>
              </a:ext>
            </a:extLst>
          </p:cNvPr>
          <p:cNvSpPr txBox="1"/>
          <p:nvPr/>
        </p:nvSpPr>
        <p:spPr>
          <a:xfrm flipH="1">
            <a:off x="11314739" y="5098006"/>
            <a:ext cx="1082041" cy="400110"/>
          </a:xfrm>
          <a:prstGeom prst="rect">
            <a:avLst/>
          </a:prstGeom>
          <a:noFill/>
        </p:spPr>
        <p:txBody>
          <a:bodyPr wrap="square" rtlCol="0">
            <a:spAutoFit/>
          </a:bodyPr>
          <a:lstStyle/>
          <a:p>
            <a:r>
              <a:rPr lang="en-US" altLang="zh-TW" sz="2000" dirty="0" err="1"/>
              <a:t>Stdout</a:t>
            </a:r>
            <a:endParaRPr lang="zh-TW" altLang="en-US" sz="2000" dirty="0"/>
          </a:p>
        </p:txBody>
      </p:sp>
      <p:sp>
        <p:nvSpPr>
          <p:cNvPr id="28" name="手繪多邊形: 圖案 27">
            <a:extLst>
              <a:ext uri="{FF2B5EF4-FFF2-40B4-BE49-F238E27FC236}">
                <a16:creationId xmlns:a16="http://schemas.microsoft.com/office/drawing/2014/main" id="{12374B1F-C7E0-8B52-466D-6D76E3C111CD}"/>
              </a:ext>
            </a:extLst>
          </p:cNvPr>
          <p:cNvSpPr/>
          <p:nvPr/>
        </p:nvSpPr>
        <p:spPr>
          <a:xfrm>
            <a:off x="11018520" y="5455920"/>
            <a:ext cx="5897880" cy="4250712"/>
          </a:xfrm>
          <a:custGeom>
            <a:avLst/>
            <a:gdLst>
              <a:gd name="connsiteX0" fmla="*/ 30480 w 5897880"/>
              <a:gd name="connsiteY0" fmla="*/ 2240280 h 4053840"/>
              <a:gd name="connsiteX1" fmla="*/ 30480 w 5897880"/>
              <a:gd name="connsiteY1" fmla="*/ 3977640 h 4053840"/>
              <a:gd name="connsiteX2" fmla="*/ 30480 w 5897880"/>
              <a:gd name="connsiteY2" fmla="*/ 4053840 h 4053840"/>
              <a:gd name="connsiteX3" fmla="*/ 45720 w 5897880"/>
              <a:gd name="connsiteY3" fmla="*/ 4053840 h 4053840"/>
              <a:gd name="connsiteX4" fmla="*/ 5897880 w 5897880"/>
              <a:gd name="connsiteY4" fmla="*/ 4053840 h 4053840"/>
              <a:gd name="connsiteX5" fmla="*/ 5897880 w 5897880"/>
              <a:gd name="connsiteY5" fmla="*/ 0 h 4053840"/>
              <a:gd name="connsiteX6" fmla="*/ 3108960 w 5897880"/>
              <a:gd name="connsiteY6" fmla="*/ 0 h 4053840"/>
              <a:gd name="connsiteX7" fmla="*/ 3108960 w 5897880"/>
              <a:gd name="connsiteY7" fmla="*/ 899160 h 4053840"/>
              <a:gd name="connsiteX8" fmla="*/ 2194560 w 5897880"/>
              <a:gd name="connsiteY8" fmla="*/ 899160 h 4053840"/>
              <a:gd name="connsiteX9" fmla="*/ 2194560 w 5897880"/>
              <a:gd name="connsiteY9" fmla="*/ 1203960 h 4053840"/>
              <a:gd name="connsiteX10" fmla="*/ 1569720 w 5897880"/>
              <a:gd name="connsiteY10" fmla="*/ 1203960 h 4053840"/>
              <a:gd name="connsiteX11" fmla="*/ 1569720 w 5897880"/>
              <a:gd name="connsiteY11" fmla="*/ 2362200 h 4053840"/>
              <a:gd name="connsiteX12" fmla="*/ 0 w 5897880"/>
              <a:gd name="connsiteY12" fmla="*/ 2362200 h 405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97880" h="4053840">
                <a:moveTo>
                  <a:pt x="30480" y="2240280"/>
                </a:moveTo>
                <a:lnTo>
                  <a:pt x="30480" y="3977640"/>
                </a:lnTo>
                <a:lnTo>
                  <a:pt x="30480" y="4053840"/>
                </a:lnTo>
                <a:lnTo>
                  <a:pt x="45720" y="4053840"/>
                </a:lnTo>
                <a:lnTo>
                  <a:pt x="5897880" y="4053840"/>
                </a:lnTo>
                <a:lnTo>
                  <a:pt x="5897880" y="0"/>
                </a:lnTo>
                <a:lnTo>
                  <a:pt x="3108960" y="0"/>
                </a:lnTo>
                <a:lnTo>
                  <a:pt x="3108960" y="899160"/>
                </a:lnTo>
                <a:lnTo>
                  <a:pt x="2194560" y="899160"/>
                </a:lnTo>
                <a:lnTo>
                  <a:pt x="2194560" y="1203960"/>
                </a:lnTo>
                <a:lnTo>
                  <a:pt x="1569720" y="1203960"/>
                </a:lnTo>
                <a:lnTo>
                  <a:pt x="1569720" y="2362200"/>
                </a:lnTo>
                <a:lnTo>
                  <a:pt x="0" y="2362200"/>
                </a:ln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87090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194"/>
                                        </p:tgtEl>
                                        <p:attrNameLst>
                                          <p:attrName>style.visibility</p:attrName>
                                        </p:attrNameLst>
                                      </p:cBhvr>
                                      <p:to>
                                        <p:strVal val="visible"/>
                                      </p:to>
                                    </p:set>
                                    <p:animEffect transition="in" filter="fade">
                                      <p:cBhvr>
                                        <p:cTn id="10" dur="250"/>
                                        <p:tgtEl>
                                          <p:spTgt spid="819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250"/>
                                        <p:tgtEl>
                                          <p:spTgt spid="28"/>
                                        </p:tgtEl>
                                      </p:cBhvr>
                                    </p:animEffect>
                                  </p:childTnLst>
                                </p:cTn>
                              </p:par>
                            </p:childTnLst>
                          </p:cTn>
                        </p:par>
                        <p:par>
                          <p:cTn id="16" fill="hold">
                            <p:stCondLst>
                              <p:cond delay="250"/>
                            </p:stCondLst>
                            <p:childTnLst>
                              <p:par>
                                <p:cTn id="17" presetID="22" presetClass="entr" presetSubtype="1"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up)">
                                      <p:cBhvr>
                                        <p:cTn id="19" dur="250"/>
                                        <p:tgtEl>
                                          <p:spTgt spid="9"/>
                                        </p:tgtEl>
                                      </p:cBhvr>
                                    </p:animEffect>
                                  </p:childTnLst>
                                </p:cTn>
                              </p:par>
                            </p:childTnLst>
                          </p:cTn>
                        </p:par>
                        <p:par>
                          <p:cTn id="20" fill="hold">
                            <p:stCondLst>
                              <p:cond delay="500"/>
                            </p:stCondLst>
                            <p:childTnLst>
                              <p:par>
                                <p:cTn id="21" presetID="22" presetClass="entr" presetSubtype="1"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up)">
                                      <p:cBhvr>
                                        <p:cTn id="23" dur="25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wipe(right)">
                                      <p:cBhvr>
                                        <p:cTn id="28" dur="250"/>
                                        <p:tgtEl>
                                          <p:spTgt spid="23"/>
                                        </p:tgtEl>
                                      </p:cBhvr>
                                    </p:animEffect>
                                  </p:childTnLst>
                                </p:cTn>
                              </p:par>
                              <p:par>
                                <p:cTn id="29" presetID="22" presetClass="entr" presetSubtype="2"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right)">
                                      <p:cBhvr>
                                        <p:cTn id="31" dur="25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2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animBg="1"/>
      <p:bldP spid="26" grpId="0"/>
      <p:bldP spid="2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4B5BB5FD-85D6-2D20-31DE-C1FB77D77B04}"/>
              </a:ext>
            </a:extLst>
          </p:cNvPr>
          <p:cNvSpPr txBox="1"/>
          <p:nvPr/>
        </p:nvSpPr>
        <p:spPr>
          <a:xfrm>
            <a:off x="1856232" y="0"/>
            <a:ext cx="20051268" cy="29638883"/>
          </a:xfrm>
          <a:prstGeom prst="rect">
            <a:avLst/>
          </a:prstGeom>
          <a:noFill/>
        </p:spPr>
        <p:txBody>
          <a:bodyPr wrap="square">
            <a:spAutoFit/>
          </a:bodyPr>
          <a:lstStyle/>
          <a:p>
            <a:r>
              <a:rPr lang="en-US" altLang="zh-TW" dirty="0">
                <a:solidFill>
                  <a:srgbClr val="B5B5B5"/>
                </a:solidFill>
                <a:latin typeface="Consolas" panose="020B0609020204030204" pitchFamily="49" charset="0"/>
              </a:rPr>
              <a:t>    </a:t>
            </a:r>
          </a:p>
          <a:p>
            <a:r>
              <a:rPr lang="en-US" altLang="zh-TW" dirty="0">
                <a:solidFill>
                  <a:srgbClr val="B5B5B5"/>
                </a:solidFill>
                <a:latin typeface="Consolas" panose="020B0609020204030204" pitchFamily="49" charset="0"/>
              </a:rPr>
              <a:t>void </a:t>
            </a:r>
            <a:r>
              <a:rPr lang="en-US" altLang="zh-TW" dirty="0" err="1">
                <a:solidFill>
                  <a:srgbClr val="B5B5B5"/>
                </a:solidFill>
                <a:latin typeface="Consolas" panose="020B0609020204030204" pitchFamily="49" charset="0"/>
              </a:rPr>
              <a:t>ConnectToEngine</a:t>
            </a:r>
            <a:r>
              <a:rPr lang="en-US" altLang="zh-TW" dirty="0">
                <a:solidFill>
                  <a:srgbClr val="B5B5B5"/>
                </a:solidFill>
                <a:latin typeface="Consolas" panose="020B0609020204030204" pitchFamily="49" charset="0"/>
              </a:rPr>
              <a:t>()</a:t>
            </a:r>
          </a:p>
          <a:p>
            <a:r>
              <a:rPr lang="en-US" altLang="zh-TW" dirty="0">
                <a:solidFill>
                  <a:srgbClr val="B5B5B5"/>
                </a:solidFill>
                <a:latin typeface="Consolas" panose="020B0609020204030204" pitchFamily="49" charset="0"/>
              </a:rPr>
              <a:t>{</a:t>
            </a:r>
          </a:p>
          <a:p>
            <a:r>
              <a:rPr lang="en-US" altLang="zh-TW" i="1" dirty="0">
                <a:solidFill>
                  <a:srgbClr val="B5B5B5"/>
                </a:solidFill>
                <a:latin typeface="Consolas" panose="020B0609020204030204" pitchFamily="49" charset="0"/>
              </a:rPr>
              <a:t>    // file describer</a:t>
            </a:r>
            <a:endParaRPr lang="en-US" altLang="zh-TW" dirty="0">
              <a:solidFill>
                <a:srgbClr val="B5B5B5"/>
              </a:solidFill>
              <a:latin typeface="Consolas" panose="020B0609020204030204" pitchFamily="49" charset="0"/>
            </a:endParaRPr>
          </a:p>
          <a:p>
            <a:r>
              <a:rPr lang="en-US" altLang="zh-TW" dirty="0">
                <a:solidFill>
                  <a:srgbClr val="B5B5B5"/>
                </a:solidFill>
                <a:latin typeface="Consolas" panose="020B0609020204030204" pitchFamily="49" charset="0"/>
              </a:rPr>
              <a:t>    int </a:t>
            </a:r>
            <a:r>
              <a:rPr lang="en-US" altLang="zh-TW" dirty="0" err="1">
                <a:solidFill>
                  <a:srgbClr val="B5B5B5"/>
                </a:solidFill>
                <a:latin typeface="Consolas" panose="020B0609020204030204" pitchFamily="49" charset="0"/>
              </a:rPr>
              <a:t>inpipe</a:t>
            </a:r>
            <a:r>
              <a:rPr lang="en-US" altLang="zh-TW" dirty="0">
                <a:solidFill>
                  <a:srgbClr val="B5B5B5"/>
                </a:solidFill>
                <a:latin typeface="Consolas" panose="020B0609020204030204" pitchFamily="49" charset="0"/>
              </a:rPr>
              <a:t>[2];</a:t>
            </a:r>
          </a:p>
          <a:p>
            <a:r>
              <a:rPr lang="en-US" altLang="zh-TW" dirty="0">
                <a:solidFill>
                  <a:srgbClr val="B5B5B5"/>
                </a:solidFill>
                <a:latin typeface="Consolas" panose="020B0609020204030204" pitchFamily="49" charset="0"/>
              </a:rPr>
              <a:t>    int </a:t>
            </a:r>
            <a:r>
              <a:rPr lang="en-US" altLang="zh-TW" dirty="0" err="1">
                <a:solidFill>
                  <a:srgbClr val="B5B5B5"/>
                </a:solidFill>
                <a:latin typeface="Consolas" panose="020B0609020204030204" pitchFamily="49" charset="0"/>
              </a:rPr>
              <a:t>outpipe</a:t>
            </a:r>
            <a:r>
              <a:rPr lang="en-US" altLang="zh-TW" dirty="0">
                <a:solidFill>
                  <a:srgbClr val="B5B5B5"/>
                </a:solidFill>
                <a:latin typeface="Consolas" panose="020B0609020204030204" pitchFamily="49" charset="0"/>
              </a:rPr>
              <a:t>[2];</a:t>
            </a:r>
          </a:p>
          <a:p>
            <a:r>
              <a:rPr lang="en-US" altLang="zh-TW" dirty="0">
                <a:solidFill>
                  <a:srgbClr val="B5B5B5"/>
                </a:solidFill>
                <a:latin typeface="Consolas" panose="020B0609020204030204" pitchFamily="49" charset="0"/>
              </a:rPr>
              <a:t>   </a:t>
            </a:r>
          </a:p>
          <a:p>
            <a:r>
              <a:rPr lang="en-US" altLang="zh-TW" dirty="0">
                <a:solidFill>
                  <a:srgbClr val="B5B5B5"/>
                </a:solidFill>
                <a:latin typeface="Consolas" panose="020B0609020204030204" pitchFamily="49" charset="0"/>
              </a:rPr>
              <a:t>    pipe(</a:t>
            </a:r>
            <a:r>
              <a:rPr lang="en-US" altLang="zh-TW" dirty="0" err="1">
                <a:solidFill>
                  <a:srgbClr val="B5B5B5"/>
                </a:solidFill>
                <a:latin typeface="Consolas" panose="020B0609020204030204" pitchFamily="49" charset="0"/>
              </a:rPr>
              <a:t>inpipe</a:t>
            </a:r>
            <a:r>
              <a:rPr lang="en-US" altLang="zh-TW" dirty="0">
                <a:solidFill>
                  <a:srgbClr val="B5B5B5"/>
                </a:solidFill>
                <a:latin typeface="Consolas" panose="020B0609020204030204" pitchFamily="49" charset="0"/>
              </a:rPr>
              <a:t>);</a:t>
            </a:r>
          </a:p>
          <a:p>
            <a:r>
              <a:rPr lang="en-US" altLang="zh-TW" dirty="0">
                <a:solidFill>
                  <a:srgbClr val="B5B5B5"/>
                </a:solidFill>
                <a:latin typeface="Consolas" panose="020B0609020204030204" pitchFamily="49" charset="0"/>
              </a:rPr>
              <a:t>    pipe(</a:t>
            </a:r>
            <a:r>
              <a:rPr lang="en-US" altLang="zh-TW" dirty="0" err="1">
                <a:solidFill>
                  <a:srgbClr val="B5B5B5"/>
                </a:solidFill>
                <a:latin typeface="Consolas" panose="020B0609020204030204" pitchFamily="49" charset="0"/>
              </a:rPr>
              <a:t>outpipe</a:t>
            </a:r>
            <a:r>
              <a:rPr lang="en-US" altLang="zh-TW" dirty="0">
                <a:solidFill>
                  <a:srgbClr val="B5B5B5"/>
                </a:solidFill>
                <a:latin typeface="Consolas" panose="020B0609020204030204" pitchFamily="49" charset="0"/>
              </a:rPr>
              <a:t>);</a:t>
            </a:r>
          </a:p>
          <a:p>
            <a:br>
              <a:rPr lang="en-US" altLang="zh-TW" dirty="0">
                <a:solidFill>
                  <a:srgbClr val="B5B5B5"/>
                </a:solidFill>
                <a:latin typeface="Consolas" panose="020B0609020204030204" pitchFamily="49" charset="0"/>
              </a:rPr>
            </a:br>
            <a:r>
              <a:rPr lang="en-US" altLang="zh-TW" i="1" dirty="0">
                <a:solidFill>
                  <a:srgbClr val="B5B5B5"/>
                </a:solidFill>
                <a:latin typeface="Consolas" panose="020B0609020204030204" pitchFamily="49" charset="0"/>
              </a:rPr>
              <a:t>    // create children process</a:t>
            </a:r>
            <a:endParaRPr lang="en-US" altLang="zh-TW" dirty="0">
              <a:solidFill>
                <a:srgbClr val="B5B5B5"/>
              </a:solidFill>
              <a:latin typeface="Consolas" panose="020B0609020204030204" pitchFamily="49" charset="0"/>
            </a:endParaRPr>
          </a:p>
          <a:p>
            <a:r>
              <a:rPr lang="en-US" altLang="zh-TW" dirty="0">
                <a:solidFill>
                  <a:srgbClr val="B5B5B5"/>
                </a:solidFill>
                <a:latin typeface="Consolas" panose="020B0609020204030204" pitchFamily="49" charset="0"/>
              </a:rPr>
              <a:t>    </a:t>
            </a:r>
            <a:r>
              <a:rPr lang="en-US" altLang="zh-TW" dirty="0" err="1">
                <a:solidFill>
                  <a:srgbClr val="B5B5B5"/>
                </a:solidFill>
                <a:latin typeface="Consolas" panose="020B0609020204030204" pitchFamily="49" charset="0"/>
              </a:rPr>
              <a:t>pid</a:t>
            </a:r>
            <a:r>
              <a:rPr lang="en-US" altLang="zh-TW" dirty="0">
                <a:solidFill>
                  <a:srgbClr val="B5B5B5"/>
                </a:solidFill>
                <a:latin typeface="Consolas" panose="020B0609020204030204" pitchFamily="49" charset="0"/>
              </a:rPr>
              <a:t> = fork();</a:t>
            </a:r>
          </a:p>
          <a:p>
            <a:br>
              <a:rPr lang="en-US" altLang="zh-TW" dirty="0">
                <a:solidFill>
                  <a:srgbClr val="B5B5B5"/>
                </a:solidFill>
                <a:latin typeface="Consolas" panose="020B0609020204030204" pitchFamily="49" charset="0"/>
              </a:rPr>
            </a:br>
            <a:r>
              <a:rPr lang="en-US" altLang="zh-TW" dirty="0">
                <a:solidFill>
                  <a:srgbClr val="B5B5B5"/>
                </a:solidFill>
                <a:latin typeface="Consolas" panose="020B0609020204030204" pitchFamily="49" charset="0"/>
              </a:rPr>
              <a:t>    if (</a:t>
            </a:r>
            <a:r>
              <a:rPr lang="en-US" altLang="zh-TW" dirty="0" err="1">
                <a:solidFill>
                  <a:srgbClr val="B5B5B5"/>
                </a:solidFill>
                <a:latin typeface="Consolas" panose="020B0609020204030204" pitchFamily="49" charset="0"/>
              </a:rPr>
              <a:t>pid</a:t>
            </a:r>
            <a:r>
              <a:rPr lang="en-US" altLang="zh-TW" dirty="0">
                <a:solidFill>
                  <a:srgbClr val="B5B5B5"/>
                </a:solidFill>
                <a:latin typeface="Consolas" panose="020B0609020204030204" pitchFamily="49" charset="0"/>
              </a:rPr>
              <a:t> == 0)</a:t>
            </a:r>
          </a:p>
          <a:p>
            <a:r>
              <a:rPr lang="en-US" altLang="zh-TW" dirty="0">
                <a:solidFill>
                  <a:srgbClr val="B5B5B5"/>
                </a:solidFill>
                <a:latin typeface="Consolas" panose="020B0609020204030204" pitchFamily="49" charset="0"/>
              </a:rPr>
              <a:t>    {</a:t>
            </a:r>
          </a:p>
          <a:p>
            <a:r>
              <a:rPr lang="en-US" altLang="zh-TW" i="1" dirty="0">
                <a:solidFill>
                  <a:srgbClr val="B5B5B5"/>
                </a:solidFill>
                <a:latin typeface="Consolas" panose="020B0609020204030204" pitchFamily="49" charset="0"/>
              </a:rPr>
              <a:t>        // child process</a:t>
            </a:r>
            <a:endParaRPr lang="en-US" altLang="zh-TW" dirty="0">
              <a:solidFill>
                <a:srgbClr val="B5B5B5"/>
              </a:solidFill>
              <a:latin typeface="Consolas" panose="020B0609020204030204" pitchFamily="49" charset="0"/>
            </a:endParaRPr>
          </a:p>
          <a:p>
            <a:br>
              <a:rPr lang="en-US" altLang="zh-TW" dirty="0">
                <a:solidFill>
                  <a:srgbClr val="B5B5B5"/>
                </a:solidFill>
                <a:latin typeface="Consolas" panose="020B0609020204030204" pitchFamily="49" charset="0"/>
              </a:rPr>
            </a:br>
            <a:r>
              <a:rPr lang="en-US" altLang="zh-TW" i="1" dirty="0">
                <a:solidFill>
                  <a:srgbClr val="B5B5B5"/>
                </a:solidFill>
                <a:latin typeface="Consolas" panose="020B0609020204030204" pitchFamily="49" charset="0"/>
              </a:rPr>
              <a:t>        // redirect standard input to input pipeline</a:t>
            </a:r>
            <a:endParaRPr lang="en-US" altLang="zh-TW" dirty="0">
              <a:solidFill>
                <a:srgbClr val="B5B5B5"/>
              </a:solidFill>
              <a:latin typeface="Consolas" panose="020B0609020204030204" pitchFamily="49" charset="0"/>
            </a:endParaRPr>
          </a:p>
          <a:p>
            <a:r>
              <a:rPr lang="en-US" altLang="zh-TW" dirty="0">
                <a:solidFill>
                  <a:srgbClr val="B5B5B5"/>
                </a:solidFill>
                <a:latin typeface="Consolas" panose="020B0609020204030204" pitchFamily="49" charset="0"/>
              </a:rPr>
              <a:t>        dup2(</a:t>
            </a:r>
            <a:r>
              <a:rPr lang="en-US" altLang="zh-TW" dirty="0" err="1">
                <a:solidFill>
                  <a:srgbClr val="B5B5B5"/>
                </a:solidFill>
                <a:latin typeface="Consolas" panose="020B0609020204030204" pitchFamily="49" charset="0"/>
              </a:rPr>
              <a:t>inpipe</a:t>
            </a:r>
            <a:r>
              <a:rPr lang="en-US" altLang="zh-TW" dirty="0">
                <a:solidFill>
                  <a:srgbClr val="B5B5B5"/>
                </a:solidFill>
                <a:latin typeface="Consolas" panose="020B0609020204030204" pitchFamily="49" charset="0"/>
              </a:rPr>
              <a:t>[READ_END], STDIN_FILENO);</a:t>
            </a:r>
          </a:p>
          <a:p>
            <a:r>
              <a:rPr lang="en-US" altLang="zh-TW" i="1" dirty="0">
                <a:solidFill>
                  <a:srgbClr val="B5B5B5"/>
                </a:solidFill>
                <a:latin typeface="Consolas" panose="020B0609020204030204" pitchFamily="49" charset="0"/>
              </a:rPr>
              <a:t>        // redirect standard output to output pipeline</a:t>
            </a:r>
            <a:endParaRPr lang="en-US" altLang="zh-TW" dirty="0">
              <a:solidFill>
                <a:srgbClr val="B5B5B5"/>
              </a:solidFill>
              <a:latin typeface="Consolas" panose="020B0609020204030204" pitchFamily="49" charset="0"/>
            </a:endParaRPr>
          </a:p>
          <a:p>
            <a:r>
              <a:rPr lang="en-US" altLang="zh-TW" dirty="0">
                <a:solidFill>
                  <a:srgbClr val="B5B5B5"/>
                </a:solidFill>
                <a:latin typeface="Consolas" panose="020B0609020204030204" pitchFamily="49" charset="0"/>
              </a:rPr>
              <a:t>        dup2(</a:t>
            </a:r>
            <a:r>
              <a:rPr lang="en-US" altLang="zh-TW" dirty="0" err="1">
                <a:solidFill>
                  <a:srgbClr val="B5B5B5"/>
                </a:solidFill>
                <a:latin typeface="Consolas" panose="020B0609020204030204" pitchFamily="49" charset="0"/>
              </a:rPr>
              <a:t>outpipe</a:t>
            </a:r>
            <a:r>
              <a:rPr lang="en-US" altLang="zh-TW" dirty="0">
                <a:solidFill>
                  <a:srgbClr val="B5B5B5"/>
                </a:solidFill>
                <a:latin typeface="Consolas" panose="020B0609020204030204" pitchFamily="49" charset="0"/>
              </a:rPr>
              <a:t>[WRITE_END], STDOUT_FILENO);</a:t>
            </a:r>
          </a:p>
          <a:p>
            <a:br>
              <a:rPr lang="en-US" altLang="zh-TW" dirty="0">
                <a:solidFill>
                  <a:srgbClr val="B5B5B5"/>
                </a:solidFill>
                <a:latin typeface="Consolas" panose="020B0609020204030204" pitchFamily="49" charset="0"/>
              </a:rPr>
            </a:br>
            <a:r>
              <a:rPr lang="en-US" altLang="zh-TW" dirty="0">
                <a:solidFill>
                  <a:srgbClr val="B5B5B5"/>
                </a:solidFill>
                <a:latin typeface="Consolas" panose="020B0609020204030204" pitchFamily="49" charset="0"/>
              </a:rPr>
              <a:t>        </a:t>
            </a:r>
            <a:r>
              <a:rPr lang="en-US" altLang="zh-TW" dirty="0" err="1">
                <a:solidFill>
                  <a:srgbClr val="B5B5B5"/>
                </a:solidFill>
                <a:latin typeface="Consolas" panose="020B0609020204030204" pitchFamily="49" charset="0"/>
              </a:rPr>
              <a:t>execl</a:t>
            </a:r>
            <a:r>
              <a:rPr lang="en-US" altLang="zh-TW" dirty="0">
                <a:solidFill>
                  <a:srgbClr val="B5B5B5"/>
                </a:solidFill>
                <a:latin typeface="Consolas" panose="020B0609020204030204" pitchFamily="49" charset="0"/>
              </a:rPr>
              <a:t>("/opt/homebrew/bin/stockfish", "stockfish", (char *) NULL);</a:t>
            </a:r>
          </a:p>
          <a:p>
            <a:r>
              <a:rPr lang="en-US" altLang="zh-TW" dirty="0">
                <a:solidFill>
                  <a:srgbClr val="B5B5B5"/>
                </a:solidFill>
                <a:latin typeface="Consolas" panose="020B0609020204030204" pitchFamily="49" charset="0"/>
              </a:rPr>
              <a:t>    }</a:t>
            </a:r>
          </a:p>
          <a:p>
            <a:r>
              <a:rPr lang="en-US" altLang="zh-TW" dirty="0">
                <a:solidFill>
                  <a:srgbClr val="B5B5B5"/>
                </a:solidFill>
                <a:latin typeface="Consolas" panose="020B0609020204030204" pitchFamily="49" charset="0"/>
              </a:rPr>
              <a:t>    else if (</a:t>
            </a:r>
            <a:r>
              <a:rPr lang="en-US" altLang="zh-TW" dirty="0" err="1">
                <a:solidFill>
                  <a:srgbClr val="B5B5B5"/>
                </a:solidFill>
                <a:latin typeface="Consolas" panose="020B0609020204030204" pitchFamily="49" charset="0"/>
              </a:rPr>
              <a:t>pid</a:t>
            </a:r>
            <a:r>
              <a:rPr lang="en-US" altLang="zh-TW" dirty="0">
                <a:solidFill>
                  <a:srgbClr val="B5B5B5"/>
                </a:solidFill>
                <a:latin typeface="Consolas" panose="020B0609020204030204" pitchFamily="49" charset="0"/>
              </a:rPr>
              <a:t> &gt; 0)</a:t>
            </a:r>
          </a:p>
          <a:p>
            <a:r>
              <a:rPr lang="en-US" altLang="zh-TW" dirty="0">
                <a:solidFill>
                  <a:srgbClr val="B5B5B5"/>
                </a:solidFill>
                <a:latin typeface="Consolas" panose="020B0609020204030204" pitchFamily="49" charset="0"/>
              </a:rPr>
              <a:t>    {</a:t>
            </a:r>
          </a:p>
          <a:p>
            <a:r>
              <a:rPr lang="en-US" altLang="zh-TW" i="1" dirty="0">
                <a:solidFill>
                  <a:srgbClr val="B5B5B5"/>
                </a:solidFill>
                <a:latin typeface="Consolas" panose="020B0609020204030204" pitchFamily="49" charset="0"/>
              </a:rPr>
              <a:t>        // parent process</a:t>
            </a:r>
            <a:endParaRPr lang="en-US" altLang="zh-TW" dirty="0">
              <a:solidFill>
                <a:srgbClr val="B5B5B5"/>
              </a:solidFill>
              <a:latin typeface="Consolas" panose="020B0609020204030204" pitchFamily="49" charset="0"/>
            </a:endParaRPr>
          </a:p>
          <a:p>
            <a:r>
              <a:rPr lang="en-US" altLang="zh-TW" dirty="0">
                <a:solidFill>
                  <a:srgbClr val="B5B5B5"/>
                </a:solidFill>
                <a:latin typeface="Consolas" panose="020B0609020204030204" pitchFamily="49" charset="0"/>
              </a:rPr>
              <a:t>    </a:t>
            </a:r>
          </a:p>
          <a:p>
            <a:r>
              <a:rPr lang="en-US" altLang="zh-TW" i="1" dirty="0">
                <a:solidFill>
                  <a:srgbClr val="B5B5B5"/>
                </a:solidFill>
                <a:latin typeface="Consolas" panose="020B0609020204030204" pitchFamily="49" charset="0"/>
              </a:rPr>
              <a:t>        // close the unused end of the pipe.</a:t>
            </a:r>
            <a:endParaRPr lang="en-US" altLang="zh-TW" dirty="0">
              <a:solidFill>
                <a:srgbClr val="B5B5B5"/>
              </a:solidFill>
              <a:latin typeface="Consolas" panose="020B0609020204030204" pitchFamily="49" charset="0"/>
            </a:endParaRPr>
          </a:p>
          <a:p>
            <a:r>
              <a:rPr lang="en-US" altLang="zh-TW" dirty="0">
                <a:solidFill>
                  <a:srgbClr val="B5B5B5"/>
                </a:solidFill>
                <a:latin typeface="Consolas" panose="020B0609020204030204" pitchFamily="49" charset="0"/>
              </a:rPr>
              <a:t>        close(</a:t>
            </a:r>
            <a:r>
              <a:rPr lang="en-US" altLang="zh-TW" dirty="0" err="1">
                <a:solidFill>
                  <a:srgbClr val="B5B5B5"/>
                </a:solidFill>
                <a:latin typeface="Consolas" panose="020B0609020204030204" pitchFamily="49" charset="0"/>
              </a:rPr>
              <a:t>inpipe</a:t>
            </a:r>
            <a:r>
              <a:rPr lang="en-US" altLang="zh-TW" dirty="0">
                <a:solidFill>
                  <a:srgbClr val="B5B5B5"/>
                </a:solidFill>
                <a:latin typeface="Consolas" panose="020B0609020204030204" pitchFamily="49" charset="0"/>
              </a:rPr>
              <a:t>[READ_END]);</a:t>
            </a:r>
          </a:p>
          <a:p>
            <a:r>
              <a:rPr lang="en-US" altLang="zh-TW" dirty="0">
                <a:solidFill>
                  <a:srgbClr val="B5B5B5"/>
                </a:solidFill>
                <a:latin typeface="Consolas" panose="020B0609020204030204" pitchFamily="49" charset="0"/>
              </a:rPr>
              <a:t>        close(</a:t>
            </a:r>
            <a:r>
              <a:rPr lang="en-US" altLang="zh-TW" dirty="0" err="1">
                <a:solidFill>
                  <a:srgbClr val="B5B5B5"/>
                </a:solidFill>
                <a:latin typeface="Consolas" panose="020B0609020204030204" pitchFamily="49" charset="0"/>
              </a:rPr>
              <a:t>outpipe</a:t>
            </a:r>
            <a:r>
              <a:rPr lang="en-US" altLang="zh-TW" dirty="0">
                <a:solidFill>
                  <a:srgbClr val="B5B5B5"/>
                </a:solidFill>
                <a:latin typeface="Consolas" panose="020B0609020204030204" pitchFamily="49" charset="0"/>
              </a:rPr>
              <a:t>[WRITE_END]);</a:t>
            </a:r>
          </a:p>
          <a:p>
            <a:br>
              <a:rPr lang="en-US" altLang="zh-TW" dirty="0">
                <a:solidFill>
                  <a:srgbClr val="B5B5B5"/>
                </a:solidFill>
                <a:latin typeface="Consolas" panose="020B0609020204030204" pitchFamily="49" charset="0"/>
              </a:rPr>
            </a:br>
            <a:r>
              <a:rPr lang="en-US" altLang="zh-TW" dirty="0">
                <a:solidFill>
                  <a:srgbClr val="B5B5B5"/>
                </a:solidFill>
                <a:latin typeface="Consolas" panose="020B0609020204030204" pitchFamily="49" charset="0"/>
              </a:rPr>
              <a:t>        </a:t>
            </a:r>
            <a:r>
              <a:rPr lang="en-US" altLang="zh-TW" dirty="0" err="1">
                <a:solidFill>
                  <a:srgbClr val="B5B5B5"/>
                </a:solidFill>
                <a:latin typeface="Consolas" panose="020B0609020204030204" pitchFamily="49" charset="0"/>
              </a:rPr>
              <a:t>pipin_w</a:t>
            </a:r>
            <a:r>
              <a:rPr lang="en-US" altLang="zh-TW" dirty="0">
                <a:solidFill>
                  <a:srgbClr val="B5B5B5"/>
                </a:solidFill>
                <a:latin typeface="Consolas" panose="020B0609020204030204" pitchFamily="49" charset="0"/>
              </a:rPr>
              <a:t> = </a:t>
            </a:r>
            <a:r>
              <a:rPr lang="en-US" altLang="zh-TW" dirty="0" err="1">
                <a:solidFill>
                  <a:srgbClr val="B5B5B5"/>
                </a:solidFill>
                <a:latin typeface="Consolas" panose="020B0609020204030204" pitchFamily="49" charset="0"/>
              </a:rPr>
              <a:t>inpipe</a:t>
            </a:r>
            <a:r>
              <a:rPr lang="en-US" altLang="zh-TW" dirty="0">
                <a:solidFill>
                  <a:srgbClr val="B5B5B5"/>
                </a:solidFill>
                <a:latin typeface="Consolas" panose="020B0609020204030204" pitchFamily="49" charset="0"/>
              </a:rPr>
              <a:t>[WRITE_END];</a:t>
            </a:r>
          </a:p>
          <a:p>
            <a:r>
              <a:rPr lang="en-US" altLang="zh-TW" dirty="0">
                <a:solidFill>
                  <a:srgbClr val="B5B5B5"/>
                </a:solidFill>
                <a:latin typeface="Consolas" panose="020B0609020204030204" pitchFamily="49" charset="0"/>
              </a:rPr>
              <a:t>        </a:t>
            </a:r>
            <a:r>
              <a:rPr lang="en-US" altLang="zh-TW" dirty="0" err="1">
                <a:solidFill>
                  <a:srgbClr val="B5B5B5"/>
                </a:solidFill>
                <a:latin typeface="Consolas" panose="020B0609020204030204" pitchFamily="49" charset="0"/>
              </a:rPr>
              <a:t>pipin_r</a:t>
            </a:r>
            <a:r>
              <a:rPr lang="en-US" altLang="zh-TW" dirty="0">
                <a:solidFill>
                  <a:srgbClr val="B5B5B5"/>
                </a:solidFill>
                <a:latin typeface="Consolas" panose="020B0609020204030204" pitchFamily="49" charset="0"/>
              </a:rPr>
              <a:t> = </a:t>
            </a:r>
            <a:r>
              <a:rPr lang="en-US" altLang="zh-TW" dirty="0" err="1">
                <a:solidFill>
                  <a:srgbClr val="B5B5B5"/>
                </a:solidFill>
                <a:latin typeface="Consolas" panose="020B0609020204030204" pitchFamily="49" charset="0"/>
              </a:rPr>
              <a:t>outpipe</a:t>
            </a:r>
            <a:r>
              <a:rPr lang="en-US" altLang="zh-TW" dirty="0">
                <a:solidFill>
                  <a:srgbClr val="B5B5B5"/>
                </a:solidFill>
                <a:latin typeface="Consolas" panose="020B0609020204030204" pitchFamily="49" charset="0"/>
              </a:rPr>
              <a:t>[READ_END];</a:t>
            </a:r>
          </a:p>
          <a:p>
            <a:r>
              <a:rPr lang="en-US" altLang="zh-TW" dirty="0">
                <a:solidFill>
                  <a:srgbClr val="B5B5B5"/>
                </a:solidFill>
                <a:latin typeface="Consolas" panose="020B0609020204030204" pitchFamily="49" charset="0"/>
              </a:rPr>
              <a:t>    }</a:t>
            </a:r>
          </a:p>
          <a:p>
            <a:r>
              <a:rPr lang="en-US" altLang="zh-TW" dirty="0">
                <a:solidFill>
                  <a:srgbClr val="B5B5B5"/>
                </a:solidFill>
                <a:latin typeface="Consolas" panose="020B0609020204030204" pitchFamily="49" charset="0"/>
              </a:rPr>
              <a:t> }</a:t>
            </a:r>
          </a:p>
          <a:p>
            <a:r>
              <a:rPr lang="en-US" altLang="zh-TW" dirty="0">
                <a:solidFill>
                  <a:srgbClr val="B5B5B5"/>
                </a:solidFill>
                <a:latin typeface="Consolas" panose="020B0609020204030204" pitchFamily="49" charset="0"/>
              </a:rPr>
              <a:t> </a:t>
            </a:r>
          </a:p>
          <a:p>
            <a:r>
              <a:rPr lang="en-US" altLang="zh-TW" i="1" dirty="0">
                <a:solidFill>
                  <a:srgbClr val="B5B5B5"/>
                </a:solidFill>
                <a:latin typeface="Consolas" panose="020B0609020204030204" pitchFamily="49" charset="0"/>
              </a:rPr>
              <a:t>// get the next move which generated by stockfish</a:t>
            </a:r>
            <a:endParaRPr lang="en-US" altLang="zh-TW" dirty="0">
              <a:solidFill>
                <a:srgbClr val="B5B5B5"/>
              </a:solidFill>
              <a:latin typeface="Consolas" panose="020B0609020204030204" pitchFamily="49" charset="0"/>
            </a:endParaRPr>
          </a:p>
          <a:p>
            <a:r>
              <a:rPr lang="en-US" altLang="zh-TW" dirty="0">
                <a:solidFill>
                  <a:srgbClr val="B5B5B5"/>
                </a:solidFill>
                <a:latin typeface="Consolas" panose="020B0609020204030204" pitchFamily="49" charset="0"/>
              </a:rPr>
              <a:t>string </a:t>
            </a:r>
            <a:r>
              <a:rPr lang="en-US" altLang="zh-TW" dirty="0" err="1">
                <a:solidFill>
                  <a:srgbClr val="B5B5B5"/>
                </a:solidFill>
                <a:latin typeface="Consolas" panose="020B0609020204030204" pitchFamily="49" charset="0"/>
              </a:rPr>
              <a:t>getNextMove</a:t>
            </a:r>
            <a:r>
              <a:rPr lang="en-US" altLang="zh-TW" dirty="0">
                <a:solidFill>
                  <a:srgbClr val="B5B5B5"/>
                </a:solidFill>
                <a:latin typeface="Consolas" panose="020B0609020204030204" pitchFamily="49" charset="0"/>
              </a:rPr>
              <a:t>(string position)</a:t>
            </a:r>
          </a:p>
          <a:p>
            <a:r>
              <a:rPr lang="en-US" altLang="zh-TW" dirty="0">
                <a:solidFill>
                  <a:srgbClr val="B5B5B5"/>
                </a:solidFill>
                <a:latin typeface="Consolas" panose="020B0609020204030204" pitchFamily="49" charset="0"/>
              </a:rPr>
              <a:t>{</a:t>
            </a:r>
          </a:p>
          <a:p>
            <a:r>
              <a:rPr lang="en-US" altLang="zh-TW" dirty="0">
                <a:solidFill>
                  <a:srgbClr val="B5B5B5"/>
                </a:solidFill>
                <a:latin typeface="Consolas" panose="020B0609020204030204" pitchFamily="49" charset="0"/>
              </a:rPr>
              <a:t>    string str;</a:t>
            </a:r>
          </a:p>
          <a:p>
            <a:r>
              <a:rPr lang="en-US" altLang="zh-TW" i="1" dirty="0">
                <a:solidFill>
                  <a:srgbClr val="B5B5B5"/>
                </a:solidFill>
                <a:latin typeface="Consolas" panose="020B0609020204030204" pitchFamily="49" charset="0"/>
              </a:rPr>
              <a:t>    // stockfish command </a:t>
            </a:r>
            <a:endParaRPr lang="en-US" altLang="zh-TW" dirty="0">
              <a:solidFill>
                <a:srgbClr val="B5B5B5"/>
              </a:solidFill>
              <a:latin typeface="Consolas" panose="020B0609020204030204" pitchFamily="49" charset="0"/>
            </a:endParaRPr>
          </a:p>
          <a:p>
            <a:r>
              <a:rPr lang="en-US" altLang="zh-TW" dirty="0">
                <a:solidFill>
                  <a:srgbClr val="B5B5B5"/>
                </a:solidFill>
                <a:latin typeface="Consolas" panose="020B0609020204030204" pitchFamily="49" charset="0"/>
              </a:rPr>
              <a:t>    position = "position </a:t>
            </a:r>
            <a:r>
              <a:rPr lang="en-US" altLang="zh-TW" dirty="0" err="1">
                <a:solidFill>
                  <a:srgbClr val="B5B5B5"/>
                </a:solidFill>
                <a:latin typeface="Consolas" panose="020B0609020204030204" pitchFamily="49" charset="0"/>
              </a:rPr>
              <a:t>startpos</a:t>
            </a:r>
            <a:r>
              <a:rPr lang="en-US" altLang="zh-TW" dirty="0">
                <a:solidFill>
                  <a:srgbClr val="B5B5B5"/>
                </a:solidFill>
                <a:latin typeface="Consolas" panose="020B0609020204030204" pitchFamily="49" charset="0"/>
              </a:rPr>
              <a:t> moves " + position + "\</a:t>
            </a:r>
            <a:r>
              <a:rPr lang="en-US" altLang="zh-TW" dirty="0" err="1">
                <a:solidFill>
                  <a:srgbClr val="B5B5B5"/>
                </a:solidFill>
                <a:latin typeface="Consolas" panose="020B0609020204030204" pitchFamily="49" charset="0"/>
              </a:rPr>
              <a:t>ngo</a:t>
            </a:r>
            <a:r>
              <a:rPr lang="en-US" altLang="zh-TW" dirty="0">
                <a:solidFill>
                  <a:srgbClr val="B5B5B5"/>
                </a:solidFill>
                <a:latin typeface="Consolas" panose="020B0609020204030204" pitchFamily="49" charset="0"/>
              </a:rPr>
              <a:t>\n";</a:t>
            </a:r>
          </a:p>
          <a:p>
            <a:br>
              <a:rPr lang="en-US" altLang="zh-TW" dirty="0">
                <a:solidFill>
                  <a:srgbClr val="B5B5B5"/>
                </a:solidFill>
                <a:latin typeface="Consolas" panose="020B0609020204030204" pitchFamily="49" charset="0"/>
              </a:rPr>
            </a:br>
            <a:r>
              <a:rPr lang="en-US" altLang="zh-TW" i="1" dirty="0">
                <a:solidFill>
                  <a:srgbClr val="B5B5B5"/>
                </a:solidFill>
                <a:latin typeface="Consolas" panose="020B0609020204030204" pitchFamily="49" charset="0"/>
              </a:rPr>
              <a:t>    // write to input pipeline</a:t>
            </a:r>
            <a:endParaRPr lang="en-US" altLang="zh-TW" dirty="0">
              <a:solidFill>
                <a:srgbClr val="B5B5B5"/>
              </a:solidFill>
              <a:latin typeface="Consolas" panose="020B0609020204030204" pitchFamily="49" charset="0"/>
            </a:endParaRPr>
          </a:p>
          <a:p>
            <a:r>
              <a:rPr lang="en-US" altLang="zh-TW" dirty="0">
                <a:solidFill>
                  <a:srgbClr val="B5B5B5"/>
                </a:solidFill>
                <a:latin typeface="Consolas" panose="020B0609020204030204" pitchFamily="49" charset="0"/>
              </a:rPr>
              <a:t>    write(</a:t>
            </a:r>
            <a:r>
              <a:rPr lang="en-US" altLang="zh-TW" dirty="0" err="1">
                <a:solidFill>
                  <a:srgbClr val="B5B5B5"/>
                </a:solidFill>
                <a:latin typeface="Consolas" panose="020B0609020204030204" pitchFamily="49" charset="0"/>
              </a:rPr>
              <a:t>pipin_w</a:t>
            </a:r>
            <a:r>
              <a:rPr lang="en-US" altLang="zh-TW" dirty="0">
                <a:solidFill>
                  <a:srgbClr val="B5B5B5"/>
                </a:solidFill>
                <a:latin typeface="Consolas" panose="020B0609020204030204" pitchFamily="49" charset="0"/>
              </a:rPr>
              <a:t>, </a:t>
            </a:r>
            <a:r>
              <a:rPr lang="en-US" altLang="zh-TW" dirty="0" err="1">
                <a:solidFill>
                  <a:srgbClr val="B5B5B5"/>
                </a:solidFill>
                <a:latin typeface="Consolas" panose="020B0609020204030204" pitchFamily="49" charset="0"/>
              </a:rPr>
              <a:t>position.c_str</a:t>
            </a:r>
            <a:r>
              <a:rPr lang="en-US" altLang="zh-TW" dirty="0">
                <a:solidFill>
                  <a:srgbClr val="B5B5B5"/>
                </a:solidFill>
                <a:latin typeface="Consolas" panose="020B0609020204030204" pitchFamily="49" charset="0"/>
              </a:rPr>
              <a:t>(), </a:t>
            </a:r>
            <a:r>
              <a:rPr lang="en-US" altLang="zh-TW" dirty="0" err="1">
                <a:solidFill>
                  <a:srgbClr val="B5B5B5"/>
                </a:solidFill>
                <a:latin typeface="Consolas" panose="020B0609020204030204" pitchFamily="49" charset="0"/>
              </a:rPr>
              <a:t>position.length</a:t>
            </a:r>
            <a:r>
              <a:rPr lang="en-US" altLang="zh-TW" dirty="0">
                <a:solidFill>
                  <a:srgbClr val="B5B5B5"/>
                </a:solidFill>
                <a:latin typeface="Consolas" panose="020B0609020204030204" pitchFamily="49" charset="0"/>
              </a:rPr>
              <a:t>());</a:t>
            </a:r>
          </a:p>
          <a:p>
            <a:br>
              <a:rPr lang="en-US" altLang="zh-TW" dirty="0">
                <a:solidFill>
                  <a:srgbClr val="B5B5B5"/>
                </a:solidFill>
                <a:latin typeface="Consolas" panose="020B0609020204030204" pitchFamily="49" charset="0"/>
              </a:rPr>
            </a:br>
            <a:r>
              <a:rPr lang="en-US" altLang="zh-TW" i="1" dirty="0">
                <a:solidFill>
                  <a:srgbClr val="B5B5B5"/>
                </a:solidFill>
                <a:latin typeface="Consolas" panose="020B0609020204030204" pitchFamily="49" charset="0"/>
              </a:rPr>
              <a:t>    // Read from the pipe until no more data is available</a:t>
            </a:r>
            <a:endParaRPr lang="en-US" altLang="zh-TW" dirty="0">
              <a:solidFill>
                <a:srgbClr val="B5B5B5"/>
              </a:solidFill>
              <a:latin typeface="Consolas" panose="020B0609020204030204" pitchFamily="49" charset="0"/>
            </a:endParaRPr>
          </a:p>
          <a:p>
            <a:r>
              <a:rPr lang="en-US" altLang="zh-TW" dirty="0">
                <a:solidFill>
                  <a:srgbClr val="B5B5B5"/>
                </a:solidFill>
                <a:latin typeface="Consolas" panose="020B0609020204030204" pitchFamily="49" charset="0"/>
              </a:rPr>
              <a:t>    while ((</a:t>
            </a:r>
            <a:r>
              <a:rPr lang="en-US" altLang="zh-TW" dirty="0" err="1">
                <a:solidFill>
                  <a:srgbClr val="B5B5B5"/>
                </a:solidFill>
                <a:latin typeface="Consolas" panose="020B0609020204030204" pitchFamily="49" charset="0"/>
              </a:rPr>
              <a:t>numRead</a:t>
            </a:r>
            <a:r>
              <a:rPr lang="en-US" altLang="zh-TW" dirty="0">
                <a:solidFill>
                  <a:srgbClr val="B5B5B5"/>
                </a:solidFill>
                <a:latin typeface="Consolas" panose="020B0609020204030204" pitchFamily="49" charset="0"/>
              </a:rPr>
              <a:t> = read(</a:t>
            </a:r>
            <a:r>
              <a:rPr lang="en-US" altLang="zh-TW" dirty="0" err="1">
                <a:solidFill>
                  <a:srgbClr val="B5B5B5"/>
                </a:solidFill>
                <a:latin typeface="Consolas" panose="020B0609020204030204" pitchFamily="49" charset="0"/>
              </a:rPr>
              <a:t>pipin_r</a:t>
            </a:r>
            <a:r>
              <a:rPr lang="en-US" altLang="zh-TW" dirty="0">
                <a:solidFill>
                  <a:srgbClr val="B5B5B5"/>
                </a:solidFill>
                <a:latin typeface="Consolas" panose="020B0609020204030204" pitchFamily="49" charset="0"/>
              </a:rPr>
              <a:t>, buffer, </a:t>
            </a:r>
            <a:r>
              <a:rPr lang="en-US" altLang="zh-TW" dirty="0" err="1">
                <a:solidFill>
                  <a:srgbClr val="B5B5B5"/>
                </a:solidFill>
                <a:latin typeface="Consolas" panose="020B0609020204030204" pitchFamily="49" charset="0"/>
              </a:rPr>
              <a:t>sizeof</a:t>
            </a:r>
            <a:r>
              <a:rPr lang="en-US" altLang="zh-TW" dirty="0">
                <a:solidFill>
                  <a:srgbClr val="B5B5B5"/>
                </a:solidFill>
                <a:latin typeface="Consolas" panose="020B0609020204030204" pitchFamily="49" charset="0"/>
              </a:rPr>
              <a:t>(buffer) - 1)) &gt; 0)</a:t>
            </a:r>
          </a:p>
          <a:p>
            <a:r>
              <a:rPr lang="en-US" altLang="zh-TW" dirty="0">
                <a:solidFill>
                  <a:srgbClr val="B5B5B5"/>
                </a:solidFill>
                <a:latin typeface="Consolas" panose="020B0609020204030204" pitchFamily="49" charset="0"/>
              </a:rPr>
              <a:t>    {</a:t>
            </a:r>
          </a:p>
          <a:p>
            <a:r>
              <a:rPr lang="en-US" altLang="zh-TW" dirty="0">
                <a:solidFill>
                  <a:srgbClr val="B5B5B5"/>
                </a:solidFill>
                <a:latin typeface="Consolas" panose="020B0609020204030204" pitchFamily="49" charset="0"/>
              </a:rPr>
              <a:t>    unsigned long n = </a:t>
            </a:r>
            <a:r>
              <a:rPr lang="en-US" altLang="zh-TW" dirty="0" err="1">
                <a:solidFill>
                  <a:srgbClr val="B5B5B5"/>
                </a:solidFill>
                <a:latin typeface="Consolas" panose="020B0609020204030204" pitchFamily="49" charset="0"/>
              </a:rPr>
              <a:t>str.find</a:t>
            </a:r>
            <a:r>
              <a:rPr lang="en-US" altLang="zh-TW" dirty="0">
                <a:solidFill>
                  <a:srgbClr val="B5B5B5"/>
                </a:solidFill>
                <a:latin typeface="Consolas" panose="020B0609020204030204" pitchFamily="49" charset="0"/>
              </a:rPr>
              <a:t>("</a:t>
            </a:r>
            <a:r>
              <a:rPr lang="en-US" altLang="zh-TW" dirty="0" err="1">
                <a:solidFill>
                  <a:srgbClr val="B5B5B5"/>
                </a:solidFill>
                <a:latin typeface="Consolas" panose="020B0609020204030204" pitchFamily="49" charset="0"/>
              </a:rPr>
              <a:t>bestmove</a:t>
            </a:r>
            <a:r>
              <a:rPr lang="en-US" altLang="zh-TW" dirty="0">
                <a:solidFill>
                  <a:srgbClr val="B5B5B5"/>
                </a:solidFill>
                <a:latin typeface="Consolas" panose="020B0609020204030204" pitchFamily="49" charset="0"/>
              </a:rPr>
              <a:t>");</a:t>
            </a:r>
          </a:p>
          <a:p>
            <a:r>
              <a:rPr lang="en-US" altLang="zh-TW" i="1" dirty="0">
                <a:solidFill>
                  <a:srgbClr val="B5B5B5"/>
                </a:solidFill>
                <a:latin typeface="Consolas" panose="020B0609020204030204" pitchFamily="49" charset="0"/>
              </a:rPr>
              <a:t>        // if find</a:t>
            </a:r>
            <a:endParaRPr lang="en-US" altLang="zh-TW" dirty="0">
              <a:solidFill>
                <a:srgbClr val="B5B5B5"/>
              </a:solidFill>
              <a:latin typeface="Consolas" panose="020B0609020204030204" pitchFamily="49" charset="0"/>
            </a:endParaRPr>
          </a:p>
          <a:p>
            <a:r>
              <a:rPr lang="en-US" altLang="zh-TW" dirty="0">
                <a:solidFill>
                  <a:srgbClr val="B5B5B5"/>
                </a:solidFill>
                <a:latin typeface="Consolas" panose="020B0609020204030204" pitchFamily="49" charset="0"/>
              </a:rPr>
              <a:t>        if (n != string::</a:t>
            </a:r>
            <a:r>
              <a:rPr lang="en-US" altLang="zh-TW" dirty="0" err="1">
                <a:solidFill>
                  <a:srgbClr val="B5B5B5"/>
                </a:solidFill>
                <a:latin typeface="Consolas" panose="020B0609020204030204" pitchFamily="49" charset="0"/>
              </a:rPr>
              <a:t>npos</a:t>
            </a:r>
            <a:r>
              <a:rPr lang="en-US" altLang="zh-TW" dirty="0">
                <a:solidFill>
                  <a:srgbClr val="B5B5B5"/>
                </a:solidFill>
                <a:latin typeface="Consolas" panose="020B0609020204030204" pitchFamily="49" charset="0"/>
              </a:rPr>
              <a:t>)</a:t>
            </a:r>
          </a:p>
          <a:p>
            <a:r>
              <a:rPr lang="en-US" altLang="zh-TW" dirty="0">
                <a:solidFill>
                  <a:srgbClr val="B5B5B5"/>
                </a:solidFill>
                <a:latin typeface="Consolas" panose="020B0609020204030204" pitchFamily="49" charset="0"/>
              </a:rPr>
              <a:t>        return </a:t>
            </a:r>
            <a:r>
              <a:rPr lang="en-US" altLang="zh-TW" dirty="0" err="1">
                <a:solidFill>
                  <a:srgbClr val="B5B5B5"/>
                </a:solidFill>
                <a:latin typeface="Consolas" panose="020B0609020204030204" pitchFamily="49" charset="0"/>
              </a:rPr>
              <a:t>str.substr</a:t>
            </a:r>
            <a:r>
              <a:rPr lang="en-US" altLang="zh-TW" dirty="0">
                <a:solidFill>
                  <a:srgbClr val="B5B5B5"/>
                </a:solidFill>
                <a:latin typeface="Consolas" panose="020B0609020204030204" pitchFamily="49" charset="0"/>
              </a:rPr>
              <a:t>(n + 9, 4);</a:t>
            </a:r>
          </a:p>
          <a:p>
            <a:r>
              <a:rPr lang="en-US" altLang="zh-TW" dirty="0">
                <a:solidFill>
                  <a:srgbClr val="B5B5B5"/>
                </a:solidFill>
                <a:latin typeface="Consolas" panose="020B0609020204030204" pitchFamily="49" charset="0"/>
              </a:rPr>
              <a:t>    }</a:t>
            </a:r>
          </a:p>
          <a:p>
            <a:r>
              <a:rPr lang="en-US" altLang="zh-TW" dirty="0">
                <a:solidFill>
                  <a:srgbClr val="B5B5B5"/>
                </a:solidFill>
                <a:latin typeface="Consolas" panose="020B0609020204030204" pitchFamily="49" charset="0"/>
              </a:rPr>
              <a:t>}</a:t>
            </a:r>
          </a:p>
          <a:p>
            <a:br>
              <a:rPr lang="en-US" altLang="zh-TW" dirty="0">
                <a:solidFill>
                  <a:srgbClr val="B5B5B5"/>
                </a:solidFill>
                <a:latin typeface="Consolas" panose="020B0609020204030204" pitchFamily="49" charset="0"/>
              </a:rPr>
            </a:br>
            <a:endParaRPr lang="en-US" altLang="zh-TW" dirty="0">
              <a:solidFill>
                <a:srgbClr val="B5B5B5"/>
              </a:solidFill>
              <a:latin typeface="Consolas" panose="020B0609020204030204" pitchFamily="49" charset="0"/>
            </a:endParaRPr>
          </a:p>
        </p:txBody>
      </p:sp>
      <p:sp>
        <p:nvSpPr>
          <p:cNvPr id="6" name="1">
            <a:extLst>
              <a:ext uri="{FF2B5EF4-FFF2-40B4-BE49-F238E27FC236}">
                <a16:creationId xmlns:a16="http://schemas.microsoft.com/office/drawing/2014/main" id="{DBE3E168-DA34-48C1-1C51-DA0CE1EB3848}"/>
              </a:ext>
            </a:extLst>
          </p:cNvPr>
          <p:cNvSpPr txBox="1"/>
          <p:nvPr/>
        </p:nvSpPr>
        <p:spPr>
          <a:xfrm>
            <a:off x="1856232" y="1947192"/>
            <a:ext cx="9144000" cy="2554545"/>
          </a:xfrm>
          <a:prstGeom prst="rect">
            <a:avLst/>
          </a:prstGeom>
          <a:noFill/>
        </p:spPr>
        <p:txBody>
          <a:bodyPr wrap="square">
            <a:spAutoFit/>
          </a:bodyPr>
          <a:lstStyle/>
          <a:p>
            <a:r>
              <a:rPr lang="en-US" altLang="zh-TW" i="1" dirty="0">
                <a:solidFill>
                  <a:srgbClr val="A0A1A7"/>
                </a:solidFill>
                <a:latin typeface="Consolas" panose="020B0609020204030204" pitchFamily="49" charset="0"/>
              </a:rPr>
              <a:t>    </a:t>
            </a:r>
            <a:r>
              <a:rPr lang="en-US" altLang="zh-TW" dirty="0">
                <a:solidFill>
                  <a:srgbClr val="A626A4"/>
                </a:solidFill>
                <a:latin typeface="Consolas" panose="020B0609020204030204" pitchFamily="49" charset="0"/>
              </a:rPr>
              <a:t>int</a:t>
            </a:r>
            <a:r>
              <a:rPr lang="en-US" altLang="zh-TW" dirty="0">
                <a:solidFill>
                  <a:srgbClr val="383A42"/>
                </a:solidFill>
                <a:latin typeface="Consolas" panose="020B0609020204030204" pitchFamily="49" charset="0"/>
              </a:rPr>
              <a:t> </a:t>
            </a:r>
            <a:r>
              <a:rPr lang="en-US" altLang="zh-TW" dirty="0" err="1">
                <a:solidFill>
                  <a:srgbClr val="E45649"/>
                </a:solidFill>
                <a:latin typeface="Consolas" panose="020B0609020204030204" pitchFamily="49" charset="0"/>
              </a:rPr>
              <a:t>inpipe</a:t>
            </a:r>
            <a:r>
              <a:rPr lang="en-US" altLang="zh-TW" dirty="0">
                <a:solidFill>
                  <a:srgbClr val="383A42"/>
                </a:solidFill>
                <a:latin typeface="Consolas" panose="020B0609020204030204" pitchFamily="49" charset="0"/>
              </a:rPr>
              <a:t>[</a:t>
            </a:r>
            <a:r>
              <a:rPr lang="en-US" altLang="zh-TW" dirty="0">
                <a:solidFill>
                  <a:srgbClr val="986801"/>
                </a:solidFill>
                <a:latin typeface="Consolas" panose="020B0609020204030204" pitchFamily="49" charset="0"/>
              </a:rPr>
              <a:t>2</a:t>
            </a:r>
            <a:r>
              <a:rPr lang="en-US" altLang="zh-TW" dirty="0">
                <a:solidFill>
                  <a:srgbClr val="383A42"/>
                </a:solidFill>
                <a:latin typeface="Consolas" panose="020B0609020204030204" pitchFamily="49" charset="0"/>
              </a:rPr>
              <a:t>];</a:t>
            </a:r>
          </a:p>
          <a:p>
            <a:r>
              <a:rPr lang="en-US" altLang="zh-TW" dirty="0">
                <a:solidFill>
                  <a:srgbClr val="383A42"/>
                </a:solidFill>
                <a:latin typeface="Consolas" panose="020B0609020204030204" pitchFamily="49" charset="0"/>
              </a:rPr>
              <a:t>    </a:t>
            </a:r>
            <a:r>
              <a:rPr lang="en-US" altLang="zh-TW" dirty="0">
                <a:solidFill>
                  <a:srgbClr val="A626A4"/>
                </a:solidFill>
                <a:latin typeface="Consolas" panose="020B0609020204030204" pitchFamily="49" charset="0"/>
              </a:rPr>
              <a:t>int</a:t>
            </a:r>
            <a:r>
              <a:rPr lang="en-US" altLang="zh-TW" dirty="0">
                <a:solidFill>
                  <a:srgbClr val="383A42"/>
                </a:solidFill>
                <a:latin typeface="Consolas" panose="020B0609020204030204" pitchFamily="49" charset="0"/>
              </a:rPr>
              <a:t> </a:t>
            </a:r>
            <a:r>
              <a:rPr lang="en-US" altLang="zh-TW" dirty="0" err="1">
                <a:solidFill>
                  <a:srgbClr val="E45649"/>
                </a:solidFill>
                <a:latin typeface="Consolas" panose="020B0609020204030204" pitchFamily="49" charset="0"/>
              </a:rPr>
              <a:t>outpipe</a:t>
            </a:r>
            <a:r>
              <a:rPr lang="en-US" altLang="zh-TW" dirty="0">
                <a:solidFill>
                  <a:srgbClr val="383A42"/>
                </a:solidFill>
                <a:latin typeface="Consolas" panose="020B0609020204030204" pitchFamily="49" charset="0"/>
              </a:rPr>
              <a:t>[</a:t>
            </a:r>
            <a:r>
              <a:rPr lang="en-US" altLang="zh-TW" dirty="0">
                <a:solidFill>
                  <a:srgbClr val="986801"/>
                </a:solidFill>
                <a:latin typeface="Consolas" panose="020B0609020204030204" pitchFamily="49" charset="0"/>
              </a:rPr>
              <a:t>2</a:t>
            </a:r>
            <a:r>
              <a:rPr lang="en-US" altLang="zh-TW" dirty="0">
                <a:solidFill>
                  <a:srgbClr val="383A42"/>
                </a:solidFill>
                <a:latin typeface="Consolas" panose="020B0609020204030204" pitchFamily="49" charset="0"/>
              </a:rPr>
              <a:t>];</a:t>
            </a:r>
          </a:p>
          <a:p>
            <a:r>
              <a:rPr lang="en-US" altLang="zh-TW" dirty="0">
                <a:solidFill>
                  <a:srgbClr val="383A42"/>
                </a:solidFill>
                <a:latin typeface="Consolas" panose="020B0609020204030204" pitchFamily="49" charset="0"/>
              </a:rPr>
              <a:t>   </a:t>
            </a:r>
          </a:p>
          <a:p>
            <a:r>
              <a:rPr lang="en-US" altLang="zh-TW" dirty="0">
                <a:solidFill>
                  <a:srgbClr val="383A42"/>
                </a:solidFill>
                <a:latin typeface="Consolas" panose="020B0609020204030204" pitchFamily="49" charset="0"/>
              </a:rPr>
              <a:t>    </a:t>
            </a:r>
            <a:r>
              <a:rPr lang="en-US" altLang="zh-TW" dirty="0">
                <a:solidFill>
                  <a:srgbClr val="4078F2"/>
                </a:solidFill>
                <a:latin typeface="Consolas" panose="020B0609020204030204" pitchFamily="49" charset="0"/>
              </a:rPr>
              <a:t>pipe</a:t>
            </a:r>
            <a:r>
              <a:rPr lang="en-US" altLang="zh-TW" dirty="0">
                <a:solidFill>
                  <a:srgbClr val="383A42"/>
                </a:solidFill>
                <a:latin typeface="Consolas" panose="020B0609020204030204" pitchFamily="49" charset="0"/>
              </a:rPr>
              <a:t>(</a:t>
            </a:r>
            <a:r>
              <a:rPr lang="en-US" altLang="zh-TW" dirty="0" err="1">
                <a:solidFill>
                  <a:srgbClr val="383A42"/>
                </a:solidFill>
                <a:latin typeface="Consolas" panose="020B0609020204030204" pitchFamily="49" charset="0"/>
              </a:rPr>
              <a:t>inpipe</a:t>
            </a:r>
            <a:r>
              <a:rPr lang="en-US" altLang="zh-TW" dirty="0">
                <a:solidFill>
                  <a:srgbClr val="383A42"/>
                </a:solidFill>
                <a:latin typeface="Consolas" panose="020B0609020204030204" pitchFamily="49" charset="0"/>
              </a:rPr>
              <a:t>);</a:t>
            </a:r>
          </a:p>
          <a:p>
            <a:r>
              <a:rPr lang="en-US" altLang="zh-TW" dirty="0">
                <a:solidFill>
                  <a:srgbClr val="383A42"/>
                </a:solidFill>
                <a:latin typeface="Consolas" panose="020B0609020204030204" pitchFamily="49" charset="0"/>
              </a:rPr>
              <a:t>    </a:t>
            </a:r>
            <a:r>
              <a:rPr lang="en-US" altLang="zh-TW" dirty="0">
                <a:solidFill>
                  <a:srgbClr val="4078F2"/>
                </a:solidFill>
                <a:latin typeface="Consolas" panose="020B0609020204030204" pitchFamily="49" charset="0"/>
              </a:rPr>
              <a:t>pipe</a:t>
            </a:r>
            <a:r>
              <a:rPr lang="en-US" altLang="zh-TW" dirty="0">
                <a:solidFill>
                  <a:srgbClr val="383A42"/>
                </a:solidFill>
                <a:latin typeface="Consolas" panose="020B0609020204030204" pitchFamily="49" charset="0"/>
              </a:rPr>
              <a:t>(</a:t>
            </a:r>
            <a:r>
              <a:rPr lang="en-US" altLang="zh-TW" dirty="0" err="1">
                <a:solidFill>
                  <a:srgbClr val="383A42"/>
                </a:solidFill>
                <a:latin typeface="Consolas" panose="020B0609020204030204" pitchFamily="49" charset="0"/>
              </a:rPr>
              <a:t>outpipe</a:t>
            </a:r>
            <a:r>
              <a:rPr lang="en-US" altLang="zh-TW" dirty="0">
                <a:solidFill>
                  <a:srgbClr val="383A42"/>
                </a:solidFill>
                <a:latin typeface="Consolas" panose="020B0609020204030204" pitchFamily="49" charset="0"/>
              </a:rPr>
              <a:t>);</a:t>
            </a:r>
          </a:p>
        </p:txBody>
      </p:sp>
      <p:sp>
        <p:nvSpPr>
          <p:cNvPr id="8" name="2">
            <a:extLst>
              <a:ext uri="{FF2B5EF4-FFF2-40B4-BE49-F238E27FC236}">
                <a16:creationId xmlns:a16="http://schemas.microsoft.com/office/drawing/2014/main" id="{9EDF6A3A-168D-774A-4BD6-9BE15E494606}"/>
              </a:ext>
            </a:extLst>
          </p:cNvPr>
          <p:cNvSpPr txBox="1"/>
          <p:nvPr/>
        </p:nvSpPr>
        <p:spPr>
          <a:xfrm>
            <a:off x="1856232" y="5366733"/>
            <a:ext cx="9144000" cy="584775"/>
          </a:xfrm>
          <a:prstGeom prst="rect">
            <a:avLst/>
          </a:prstGeom>
          <a:noFill/>
        </p:spPr>
        <p:txBody>
          <a:bodyPr wrap="square">
            <a:spAutoFit/>
          </a:bodyPr>
          <a:lstStyle/>
          <a:p>
            <a:r>
              <a:rPr lang="en-US" altLang="zh-TW" dirty="0">
                <a:solidFill>
                  <a:srgbClr val="383A42"/>
                </a:solidFill>
                <a:latin typeface="Consolas" panose="020B0609020204030204" pitchFamily="49" charset="0"/>
              </a:rPr>
              <a:t>    </a:t>
            </a:r>
            <a:r>
              <a:rPr lang="en-US" altLang="zh-TW" dirty="0" err="1">
                <a:solidFill>
                  <a:srgbClr val="383A42"/>
                </a:solidFill>
                <a:latin typeface="Consolas" panose="020B0609020204030204" pitchFamily="49" charset="0"/>
              </a:rPr>
              <a:t>pid</a:t>
            </a:r>
            <a:r>
              <a:rPr lang="en-US" altLang="zh-TW" dirty="0">
                <a:solidFill>
                  <a:srgbClr val="383A42"/>
                </a:solidFill>
                <a:latin typeface="Consolas" panose="020B0609020204030204" pitchFamily="49" charset="0"/>
              </a:rPr>
              <a:t> </a:t>
            </a:r>
            <a:r>
              <a:rPr lang="en-US" altLang="zh-TW" dirty="0">
                <a:solidFill>
                  <a:srgbClr val="A626A4"/>
                </a:solidFill>
                <a:latin typeface="Consolas" panose="020B0609020204030204" pitchFamily="49" charset="0"/>
              </a:rPr>
              <a:t>=</a:t>
            </a:r>
            <a:r>
              <a:rPr lang="en-US" altLang="zh-TW" dirty="0">
                <a:solidFill>
                  <a:srgbClr val="383A42"/>
                </a:solidFill>
                <a:latin typeface="Consolas" panose="020B0609020204030204" pitchFamily="49" charset="0"/>
              </a:rPr>
              <a:t> </a:t>
            </a:r>
            <a:r>
              <a:rPr lang="en-US" altLang="zh-TW" dirty="0">
                <a:solidFill>
                  <a:srgbClr val="4078F2"/>
                </a:solidFill>
                <a:latin typeface="Consolas" panose="020B0609020204030204" pitchFamily="49" charset="0"/>
              </a:rPr>
              <a:t>fork</a:t>
            </a:r>
            <a:r>
              <a:rPr lang="en-US" altLang="zh-TW" dirty="0">
                <a:solidFill>
                  <a:srgbClr val="383A42"/>
                </a:solidFill>
                <a:latin typeface="Consolas" panose="020B0609020204030204" pitchFamily="49" charset="0"/>
              </a:rPr>
              <a:t>();</a:t>
            </a:r>
          </a:p>
        </p:txBody>
      </p:sp>
      <p:sp>
        <p:nvSpPr>
          <p:cNvPr id="10" name="3">
            <a:extLst>
              <a:ext uri="{FF2B5EF4-FFF2-40B4-BE49-F238E27FC236}">
                <a16:creationId xmlns:a16="http://schemas.microsoft.com/office/drawing/2014/main" id="{4568B8F8-1D8A-D67C-303A-E7D73F4B9E00}"/>
              </a:ext>
            </a:extLst>
          </p:cNvPr>
          <p:cNvSpPr txBox="1"/>
          <p:nvPr/>
        </p:nvSpPr>
        <p:spPr>
          <a:xfrm>
            <a:off x="1856232" y="2297460"/>
            <a:ext cx="17060418" cy="5509200"/>
          </a:xfrm>
          <a:prstGeom prst="rect">
            <a:avLst/>
          </a:prstGeom>
          <a:noFill/>
        </p:spPr>
        <p:txBody>
          <a:bodyPr wrap="square">
            <a:spAutoFit/>
          </a:bodyPr>
          <a:lstStyle/>
          <a:p>
            <a:r>
              <a:rPr lang="en-US" altLang="zh-TW" dirty="0">
                <a:solidFill>
                  <a:srgbClr val="383A42"/>
                </a:solidFill>
                <a:latin typeface="Consolas" panose="020B0609020204030204" pitchFamily="49" charset="0"/>
              </a:rPr>
              <a:t>    </a:t>
            </a:r>
            <a:r>
              <a:rPr lang="en-US" altLang="zh-TW" dirty="0">
                <a:solidFill>
                  <a:srgbClr val="A626A4"/>
                </a:solidFill>
                <a:latin typeface="Consolas" panose="020B0609020204030204" pitchFamily="49" charset="0"/>
              </a:rPr>
              <a:t>if</a:t>
            </a:r>
            <a:r>
              <a:rPr lang="en-US" altLang="zh-TW" dirty="0">
                <a:solidFill>
                  <a:srgbClr val="383A42"/>
                </a:solidFill>
                <a:latin typeface="Consolas" panose="020B0609020204030204" pitchFamily="49" charset="0"/>
              </a:rPr>
              <a:t> (</a:t>
            </a:r>
            <a:r>
              <a:rPr lang="en-US" altLang="zh-TW" dirty="0" err="1">
                <a:solidFill>
                  <a:srgbClr val="383A42"/>
                </a:solidFill>
                <a:latin typeface="Consolas" panose="020B0609020204030204" pitchFamily="49" charset="0"/>
              </a:rPr>
              <a:t>pid</a:t>
            </a:r>
            <a:r>
              <a:rPr lang="en-US" altLang="zh-TW" dirty="0">
                <a:solidFill>
                  <a:srgbClr val="383A42"/>
                </a:solidFill>
                <a:latin typeface="Consolas" panose="020B0609020204030204" pitchFamily="49" charset="0"/>
              </a:rPr>
              <a:t> </a:t>
            </a:r>
            <a:r>
              <a:rPr lang="en-US" altLang="zh-TW" dirty="0">
                <a:solidFill>
                  <a:srgbClr val="A626A4"/>
                </a:solidFill>
                <a:latin typeface="Consolas" panose="020B0609020204030204" pitchFamily="49" charset="0"/>
              </a:rPr>
              <a:t>==</a:t>
            </a:r>
            <a:r>
              <a:rPr lang="en-US" altLang="zh-TW" dirty="0">
                <a:solidFill>
                  <a:srgbClr val="383A42"/>
                </a:solidFill>
                <a:latin typeface="Consolas" panose="020B0609020204030204" pitchFamily="49" charset="0"/>
              </a:rPr>
              <a:t> </a:t>
            </a:r>
            <a:r>
              <a:rPr lang="en-US" altLang="zh-TW" dirty="0">
                <a:solidFill>
                  <a:srgbClr val="986801"/>
                </a:solidFill>
                <a:latin typeface="Consolas" panose="020B0609020204030204" pitchFamily="49" charset="0"/>
              </a:rPr>
              <a:t>0</a:t>
            </a:r>
            <a:r>
              <a:rPr lang="en-US" altLang="zh-TW" dirty="0">
                <a:solidFill>
                  <a:srgbClr val="383A42"/>
                </a:solidFill>
                <a:latin typeface="Consolas" panose="020B0609020204030204" pitchFamily="49" charset="0"/>
              </a:rPr>
              <a:t>)</a:t>
            </a:r>
          </a:p>
          <a:p>
            <a:r>
              <a:rPr lang="en-US" altLang="zh-TW" dirty="0">
                <a:solidFill>
                  <a:srgbClr val="383A42"/>
                </a:solidFill>
                <a:latin typeface="Consolas" panose="020B0609020204030204" pitchFamily="49" charset="0"/>
              </a:rPr>
              <a:t>    {</a:t>
            </a:r>
          </a:p>
          <a:p>
            <a:r>
              <a:rPr lang="en-US" altLang="zh-TW" i="1" dirty="0">
                <a:solidFill>
                  <a:srgbClr val="A0A1A7"/>
                </a:solidFill>
                <a:latin typeface="Consolas" panose="020B0609020204030204" pitchFamily="49" charset="0"/>
              </a:rPr>
              <a:t>        // child process</a:t>
            </a:r>
            <a:endParaRPr lang="en-US" altLang="zh-TW" dirty="0">
              <a:solidFill>
                <a:srgbClr val="383A42"/>
              </a:solidFill>
              <a:latin typeface="Consolas" panose="020B0609020204030204" pitchFamily="49" charset="0"/>
            </a:endParaRPr>
          </a:p>
          <a:p>
            <a:br>
              <a:rPr lang="en-US" altLang="zh-TW" dirty="0">
                <a:solidFill>
                  <a:srgbClr val="383A42"/>
                </a:solidFill>
                <a:latin typeface="Consolas" panose="020B0609020204030204" pitchFamily="49" charset="0"/>
              </a:rPr>
            </a:br>
            <a:r>
              <a:rPr lang="en-US" altLang="zh-TW" i="1" dirty="0">
                <a:solidFill>
                  <a:srgbClr val="A0A1A7"/>
                </a:solidFill>
                <a:latin typeface="Consolas" panose="020B0609020204030204" pitchFamily="49" charset="0"/>
              </a:rPr>
              <a:t>        // redirect standard input to input pipeline</a:t>
            </a:r>
            <a:endParaRPr lang="en-US" altLang="zh-TW" dirty="0">
              <a:solidFill>
                <a:srgbClr val="383A42"/>
              </a:solidFill>
              <a:latin typeface="Consolas" panose="020B0609020204030204" pitchFamily="49" charset="0"/>
            </a:endParaRPr>
          </a:p>
          <a:p>
            <a:r>
              <a:rPr lang="en-US" altLang="zh-TW" dirty="0">
                <a:solidFill>
                  <a:srgbClr val="383A42"/>
                </a:solidFill>
                <a:latin typeface="Consolas" panose="020B0609020204030204" pitchFamily="49" charset="0"/>
              </a:rPr>
              <a:t>        </a:t>
            </a:r>
            <a:r>
              <a:rPr lang="en-US" altLang="zh-TW" dirty="0">
                <a:solidFill>
                  <a:srgbClr val="4078F2"/>
                </a:solidFill>
                <a:latin typeface="Consolas" panose="020B0609020204030204" pitchFamily="49" charset="0"/>
              </a:rPr>
              <a:t>dup2</a:t>
            </a:r>
            <a:r>
              <a:rPr lang="en-US" altLang="zh-TW" dirty="0">
                <a:solidFill>
                  <a:srgbClr val="383A42"/>
                </a:solidFill>
                <a:latin typeface="Consolas" panose="020B0609020204030204" pitchFamily="49" charset="0"/>
              </a:rPr>
              <a:t>(</a:t>
            </a:r>
            <a:r>
              <a:rPr lang="en-US" altLang="zh-TW" dirty="0" err="1">
                <a:solidFill>
                  <a:srgbClr val="E45649"/>
                </a:solidFill>
                <a:latin typeface="Consolas" panose="020B0609020204030204" pitchFamily="49" charset="0"/>
              </a:rPr>
              <a:t>inpipe</a:t>
            </a:r>
            <a:r>
              <a:rPr lang="en-US" altLang="zh-TW" dirty="0">
                <a:solidFill>
                  <a:srgbClr val="383A42"/>
                </a:solidFill>
                <a:latin typeface="Consolas" panose="020B0609020204030204" pitchFamily="49" charset="0"/>
              </a:rPr>
              <a:t>[READ_END], STDIN_FILENO);</a:t>
            </a:r>
          </a:p>
          <a:p>
            <a:r>
              <a:rPr lang="en-US" altLang="zh-TW" i="1" dirty="0">
                <a:solidFill>
                  <a:srgbClr val="A0A1A7"/>
                </a:solidFill>
                <a:latin typeface="Consolas" panose="020B0609020204030204" pitchFamily="49" charset="0"/>
              </a:rPr>
              <a:t>        // redirect standard output to output pipeline</a:t>
            </a:r>
            <a:endParaRPr lang="en-US" altLang="zh-TW" dirty="0">
              <a:solidFill>
                <a:srgbClr val="383A42"/>
              </a:solidFill>
              <a:latin typeface="Consolas" panose="020B0609020204030204" pitchFamily="49" charset="0"/>
            </a:endParaRPr>
          </a:p>
          <a:p>
            <a:r>
              <a:rPr lang="en-US" altLang="zh-TW" dirty="0">
                <a:solidFill>
                  <a:srgbClr val="383A42"/>
                </a:solidFill>
                <a:latin typeface="Consolas" panose="020B0609020204030204" pitchFamily="49" charset="0"/>
              </a:rPr>
              <a:t>        </a:t>
            </a:r>
            <a:r>
              <a:rPr lang="en-US" altLang="zh-TW" dirty="0">
                <a:solidFill>
                  <a:srgbClr val="4078F2"/>
                </a:solidFill>
                <a:latin typeface="Consolas" panose="020B0609020204030204" pitchFamily="49" charset="0"/>
              </a:rPr>
              <a:t>dup2</a:t>
            </a:r>
            <a:r>
              <a:rPr lang="en-US" altLang="zh-TW" dirty="0">
                <a:solidFill>
                  <a:srgbClr val="383A42"/>
                </a:solidFill>
                <a:latin typeface="Consolas" panose="020B0609020204030204" pitchFamily="49" charset="0"/>
              </a:rPr>
              <a:t>(</a:t>
            </a:r>
            <a:r>
              <a:rPr lang="en-US" altLang="zh-TW" dirty="0" err="1">
                <a:solidFill>
                  <a:srgbClr val="E45649"/>
                </a:solidFill>
                <a:latin typeface="Consolas" panose="020B0609020204030204" pitchFamily="49" charset="0"/>
              </a:rPr>
              <a:t>outpipe</a:t>
            </a:r>
            <a:r>
              <a:rPr lang="en-US" altLang="zh-TW" dirty="0">
                <a:solidFill>
                  <a:srgbClr val="383A42"/>
                </a:solidFill>
                <a:latin typeface="Consolas" panose="020B0609020204030204" pitchFamily="49" charset="0"/>
              </a:rPr>
              <a:t>[WRITE_END], STDOUT_FILENO);</a:t>
            </a:r>
          </a:p>
          <a:p>
            <a:br>
              <a:rPr lang="en-US" altLang="zh-TW" dirty="0">
                <a:solidFill>
                  <a:srgbClr val="383A42"/>
                </a:solidFill>
                <a:latin typeface="Consolas" panose="020B0609020204030204" pitchFamily="49" charset="0"/>
              </a:rPr>
            </a:br>
            <a:r>
              <a:rPr lang="en-US" altLang="zh-TW" dirty="0">
                <a:solidFill>
                  <a:srgbClr val="383A42"/>
                </a:solidFill>
                <a:latin typeface="Consolas" panose="020B0609020204030204" pitchFamily="49" charset="0"/>
              </a:rPr>
              <a:t>        </a:t>
            </a:r>
            <a:r>
              <a:rPr lang="en-US" altLang="zh-TW" dirty="0" err="1">
                <a:solidFill>
                  <a:srgbClr val="4078F2"/>
                </a:solidFill>
                <a:latin typeface="Consolas" panose="020B0609020204030204" pitchFamily="49" charset="0"/>
              </a:rPr>
              <a:t>execl</a:t>
            </a:r>
            <a:r>
              <a:rPr lang="en-US" altLang="zh-TW" dirty="0">
                <a:solidFill>
                  <a:srgbClr val="383A42"/>
                </a:solidFill>
                <a:latin typeface="Consolas" panose="020B0609020204030204" pitchFamily="49" charset="0"/>
              </a:rPr>
              <a:t>(</a:t>
            </a:r>
            <a:r>
              <a:rPr lang="en-US" altLang="zh-TW" dirty="0">
                <a:solidFill>
                  <a:srgbClr val="50A14F"/>
                </a:solidFill>
                <a:latin typeface="Consolas" panose="020B0609020204030204" pitchFamily="49" charset="0"/>
              </a:rPr>
              <a:t>"/opt/homebrew/bin/stockfish"</a:t>
            </a:r>
            <a:r>
              <a:rPr lang="en-US" altLang="zh-TW" dirty="0">
                <a:solidFill>
                  <a:srgbClr val="383A42"/>
                </a:solidFill>
                <a:latin typeface="Consolas" panose="020B0609020204030204" pitchFamily="49" charset="0"/>
              </a:rPr>
              <a:t>, </a:t>
            </a:r>
            <a:r>
              <a:rPr lang="en-US" altLang="zh-TW" dirty="0">
                <a:solidFill>
                  <a:srgbClr val="50A14F"/>
                </a:solidFill>
                <a:latin typeface="Consolas" panose="020B0609020204030204" pitchFamily="49" charset="0"/>
              </a:rPr>
              <a:t>"stockfish"</a:t>
            </a:r>
            <a:r>
              <a:rPr lang="en-US" altLang="zh-TW" dirty="0">
                <a:solidFill>
                  <a:srgbClr val="383A42"/>
                </a:solidFill>
                <a:latin typeface="Consolas" panose="020B0609020204030204" pitchFamily="49" charset="0"/>
              </a:rPr>
              <a:t>, (</a:t>
            </a:r>
            <a:r>
              <a:rPr lang="en-US" altLang="zh-TW" dirty="0">
                <a:solidFill>
                  <a:srgbClr val="A626A4"/>
                </a:solidFill>
                <a:latin typeface="Consolas" panose="020B0609020204030204" pitchFamily="49" charset="0"/>
              </a:rPr>
              <a:t>char</a:t>
            </a:r>
            <a:r>
              <a:rPr lang="en-US" altLang="zh-TW" dirty="0">
                <a:solidFill>
                  <a:srgbClr val="383A42"/>
                </a:solidFill>
                <a:latin typeface="Consolas" panose="020B0609020204030204" pitchFamily="49" charset="0"/>
              </a:rPr>
              <a:t> </a:t>
            </a:r>
            <a:r>
              <a:rPr lang="en-US" altLang="zh-TW" dirty="0">
                <a:solidFill>
                  <a:srgbClr val="A626A4"/>
                </a:solidFill>
                <a:latin typeface="Consolas" panose="020B0609020204030204" pitchFamily="49" charset="0"/>
              </a:rPr>
              <a:t>*</a:t>
            </a:r>
            <a:r>
              <a:rPr lang="en-US" altLang="zh-TW" dirty="0">
                <a:solidFill>
                  <a:srgbClr val="383A42"/>
                </a:solidFill>
                <a:latin typeface="Consolas" panose="020B0609020204030204" pitchFamily="49" charset="0"/>
              </a:rPr>
              <a:t>) </a:t>
            </a:r>
            <a:r>
              <a:rPr lang="en-US" altLang="zh-TW" dirty="0">
                <a:solidFill>
                  <a:srgbClr val="986801"/>
                </a:solidFill>
                <a:latin typeface="Consolas" panose="020B0609020204030204" pitchFamily="49" charset="0"/>
              </a:rPr>
              <a:t>NULL</a:t>
            </a:r>
            <a:r>
              <a:rPr lang="en-US" altLang="zh-TW" dirty="0">
                <a:solidFill>
                  <a:srgbClr val="383A42"/>
                </a:solidFill>
                <a:latin typeface="Consolas" panose="020B0609020204030204" pitchFamily="49" charset="0"/>
              </a:rPr>
              <a:t>);</a:t>
            </a:r>
          </a:p>
          <a:p>
            <a:r>
              <a:rPr lang="en-US" altLang="zh-TW" dirty="0">
                <a:solidFill>
                  <a:srgbClr val="383A42"/>
                </a:solidFill>
                <a:latin typeface="Consolas" panose="020B0609020204030204" pitchFamily="49" charset="0"/>
              </a:rPr>
              <a:t>    }</a:t>
            </a:r>
          </a:p>
        </p:txBody>
      </p:sp>
      <p:sp>
        <p:nvSpPr>
          <p:cNvPr id="12" name="4">
            <a:extLst>
              <a:ext uri="{FF2B5EF4-FFF2-40B4-BE49-F238E27FC236}">
                <a16:creationId xmlns:a16="http://schemas.microsoft.com/office/drawing/2014/main" id="{10E69A60-7FB9-A114-EB3D-A1ADCEFB9412}"/>
              </a:ext>
            </a:extLst>
          </p:cNvPr>
          <p:cNvSpPr txBox="1"/>
          <p:nvPr/>
        </p:nvSpPr>
        <p:spPr>
          <a:xfrm>
            <a:off x="1856232" y="2520247"/>
            <a:ext cx="11862753" cy="5509200"/>
          </a:xfrm>
          <a:prstGeom prst="rect">
            <a:avLst/>
          </a:prstGeom>
          <a:noFill/>
        </p:spPr>
        <p:txBody>
          <a:bodyPr wrap="square">
            <a:spAutoFit/>
          </a:bodyPr>
          <a:lstStyle/>
          <a:p>
            <a:r>
              <a:rPr lang="en-US" altLang="zh-TW" dirty="0">
                <a:solidFill>
                  <a:srgbClr val="383A42"/>
                </a:solidFill>
                <a:latin typeface="Consolas" panose="020B0609020204030204" pitchFamily="49" charset="0"/>
              </a:rPr>
              <a:t>    </a:t>
            </a:r>
            <a:r>
              <a:rPr lang="en-US" altLang="zh-TW" dirty="0">
                <a:solidFill>
                  <a:srgbClr val="A626A4"/>
                </a:solidFill>
                <a:latin typeface="Consolas" panose="020B0609020204030204" pitchFamily="49" charset="0"/>
              </a:rPr>
              <a:t>else</a:t>
            </a:r>
            <a:r>
              <a:rPr lang="en-US" altLang="zh-TW" dirty="0">
                <a:solidFill>
                  <a:srgbClr val="383A42"/>
                </a:solidFill>
                <a:latin typeface="Consolas" panose="020B0609020204030204" pitchFamily="49" charset="0"/>
              </a:rPr>
              <a:t> </a:t>
            </a:r>
            <a:r>
              <a:rPr lang="en-US" altLang="zh-TW" dirty="0">
                <a:solidFill>
                  <a:srgbClr val="A626A4"/>
                </a:solidFill>
                <a:latin typeface="Consolas" panose="020B0609020204030204" pitchFamily="49" charset="0"/>
              </a:rPr>
              <a:t>if</a:t>
            </a:r>
            <a:r>
              <a:rPr lang="en-US" altLang="zh-TW" dirty="0">
                <a:solidFill>
                  <a:srgbClr val="383A42"/>
                </a:solidFill>
                <a:latin typeface="Consolas" panose="020B0609020204030204" pitchFamily="49" charset="0"/>
              </a:rPr>
              <a:t> (</a:t>
            </a:r>
            <a:r>
              <a:rPr lang="en-US" altLang="zh-TW" dirty="0" err="1">
                <a:solidFill>
                  <a:srgbClr val="383A42"/>
                </a:solidFill>
                <a:latin typeface="Consolas" panose="020B0609020204030204" pitchFamily="49" charset="0"/>
              </a:rPr>
              <a:t>pid</a:t>
            </a:r>
            <a:r>
              <a:rPr lang="en-US" altLang="zh-TW" dirty="0">
                <a:solidFill>
                  <a:srgbClr val="383A42"/>
                </a:solidFill>
                <a:latin typeface="Consolas" panose="020B0609020204030204" pitchFamily="49" charset="0"/>
              </a:rPr>
              <a:t> </a:t>
            </a:r>
            <a:r>
              <a:rPr lang="en-US" altLang="zh-TW" dirty="0">
                <a:solidFill>
                  <a:srgbClr val="A626A4"/>
                </a:solidFill>
                <a:latin typeface="Consolas" panose="020B0609020204030204" pitchFamily="49" charset="0"/>
              </a:rPr>
              <a:t>&gt;</a:t>
            </a:r>
            <a:r>
              <a:rPr lang="en-US" altLang="zh-TW" dirty="0">
                <a:solidFill>
                  <a:srgbClr val="383A42"/>
                </a:solidFill>
                <a:latin typeface="Consolas" panose="020B0609020204030204" pitchFamily="49" charset="0"/>
              </a:rPr>
              <a:t> </a:t>
            </a:r>
            <a:r>
              <a:rPr lang="en-US" altLang="zh-TW" dirty="0">
                <a:solidFill>
                  <a:srgbClr val="986801"/>
                </a:solidFill>
                <a:latin typeface="Consolas" panose="020B0609020204030204" pitchFamily="49" charset="0"/>
              </a:rPr>
              <a:t>0</a:t>
            </a:r>
            <a:r>
              <a:rPr lang="en-US" altLang="zh-TW" dirty="0">
                <a:solidFill>
                  <a:srgbClr val="383A42"/>
                </a:solidFill>
                <a:latin typeface="Consolas" panose="020B0609020204030204" pitchFamily="49" charset="0"/>
              </a:rPr>
              <a:t>)</a:t>
            </a:r>
          </a:p>
          <a:p>
            <a:r>
              <a:rPr lang="en-US" altLang="zh-TW" dirty="0">
                <a:solidFill>
                  <a:srgbClr val="383A42"/>
                </a:solidFill>
                <a:latin typeface="Consolas" panose="020B0609020204030204" pitchFamily="49" charset="0"/>
              </a:rPr>
              <a:t>    {</a:t>
            </a:r>
          </a:p>
          <a:p>
            <a:r>
              <a:rPr lang="en-US" altLang="zh-TW" i="1" dirty="0">
                <a:solidFill>
                  <a:srgbClr val="A0A1A7"/>
                </a:solidFill>
                <a:latin typeface="Consolas" panose="020B0609020204030204" pitchFamily="49" charset="0"/>
              </a:rPr>
              <a:t>        // parent process</a:t>
            </a:r>
            <a:endParaRPr lang="en-US" altLang="zh-TW" dirty="0">
              <a:solidFill>
                <a:srgbClr val="383A42"/>
              </a:solidFill>
              <a:latin typeface="Consolas" panose="020B0609020204030204" pitchFamily="49" charset="0"/>
            </a:endParaRPr>
          </a:p>
          <a:p>
            <a:r>
              <a:rPr lang="en-US" altLang="zh-TW" dirty="0">
                <a:solidFill>
                  <a:srgbClr val="383A42"/>
                </a:solidFill>
                <a:latin typeface="Consolas" panose="020B0609020204030204" pitchFamily="49" charset="0"/>
              </a:rPr>
              <a:t>    </a:t>
            </a:r>
          </a:p>
          <a:p>
            <a:r>
              <a:rPr lang="en-US" altLang="zh-TW" i="1" dirty="0">
                <a:solidFill>
                  <a:srgbClr val="A0A1A7"/>
                </a:solidFill>
                <a:latin typeface="Consolas" panose="020B0609020204030204" pitchFamily="49" charset="0"/>
              </a:rPr>
              <a:t>        // close the unused end of the pipe.</a:t>
            </a:r>
            <a:endParaRPr lang="en-US" altLang="zh-TW" dirty="0">
              <a:solidFill>
                <a:srgbClr val="383A42"/>
              </a:solidFill>
              <a:latin typeface="Consolas" panose="020B0609020204030204" pitchFamily="49" charset="0"/>
            </a:endParaRPr>
          </a:p>
          <a:p>
            <a:r>
              <a:rPr lang="en-US" altLang="zh-TW" dirty="0">
                <a:solidFill>
                  <a:srgbClr val="383A42"/>
                </a:solidFill>
                <a:latin typeface="Consolas" panose="020B0609020204030204" pitchFamily="49" charset="0"/>
              </a:rPr>
              <a:t>        </a:t>
            </a:r>
            <a:r>
              <a:rPr lang="en-US" altLang="zh-TW" dirty="0">
                <a:solidFill>
                  <a:srgbClr val="4078F2"/>
                </a:solidFill>
                <a:latin typeface="Consolas" panose="020B0609020204030204" pitchFamily="49" charset="0"/>
              </a:rPr>
              <a:t>close</a:t>
            </a:r>
            <a:r>
              <a:rPr lang="en-US" altLang="zh-TW" dirty="0">
                <a:solidFill>
                  <a:srgbClr val="383A42"/>
                </a:solidFill>
                <a:latin typeface="Consolas" panose="020B0609020204030204" pitchFamily="49" charset="0"/>
              </a:rPr>
              <a:t>(</a:t>
            </a:r>
            <a:r>
              <a:rPr lang="en-US" altLang="zh-TW" dirty="0" err="1">
                <a:solidFill>
                  <a:srgbClr val="E45649"/>
                </a:solidFill>
                <a:latin typeface="Consolas" panose="020B0609020204030204" pitchFamily="49" charset="0"/>
              </a:rPr>
              <a:t>inpipe</a:t>
            </a:r>
            <a:r>
              <a:rPr lang="en-US" altLang="zh-TW" dirty="0">
                <a:solidFill>
                  <a:srgbClr val="383A42"/>
                </a:solidFill>
                <a:latin typeface="Consolas" panose="020B0609020204030204" pitchFamily="49" charset="0"/>
              </a:rPr>
              <a:t>[READ_END]);</a:t>
            </a:r>
          </a:p>
          <a:p>
            <a:r>
              <a:rPr lang="en-US" altLang="zh-TW" dirty="0">
                <a:solidFill>
                  <a:srgbClr val="383A42"/>
                </a:solidFill>
                <a:latin typeface="Consolas" panose="020B0609020204030204" pitchFamily="49" charset="0"/>
              </a:rPr>
              <a:t>        </a:t>
            </a:r>
            <a:r>
              <a:rPr lang="en-US" altLang="zh-TW" dirty="0">
                <a:solidFill>
                  <a:srgbClr val="4078F2"/>
                </a:solidFill>
                <a:latin typeface="Consolas" panose="020B0609020204030204" pitchFamily="49" charset="0"/>
              </a:rPr>
              <a:t>close</a:t>
            </a:r>
            <a:r>
              <a:rPr lang="en-US" altLang="zh-TW" dirty="0">
                <a:solidFill>
                  <a:srgbClr val="383A42"/>
                </a:solidFill>
                <a:latin typeface="Consolas" panose="020B0609020204030204" pitchFamily="49" charset="0"/>
              </a:rPr>
              <a:t>(</a:t>
            </a:r>
            <a:r>
              <a:rPr lang="en-US" altLang="zh-TW" dirty="0" err="1">
                <a:solidFill>
                  <a:srgbClr val="E45649"/>
                </a:solidFill>
                <a:latin typeface="Consolas" panose="020B0609020204030204" pitchFamily="49" charset="0"/>
              </a:rPr>
              <a:t>outpipe</a:t>
            </a:r>
            <a:r>
              <a:rPr lang="en-US" altLang="zh-TW" dirty="0">
                <a:solidFill>
                  <a:srgbClr val="383A42"/>
                </a:solidFill>
                <a:latin typeface="Consolas" panose="020B0609020204030204" pitchFamily="49" charset="0"/>
              </a:rPr>
              <a:t>[WRITE_END]);</a:t>
            </a:r>
          </a:p>
          <a:p>
            <a:br>
              <a:rPr lang="en-US" altLang="zh-TW" dirty="0">
                <a:solidFill>
                  <a:srgbClr val="383A42"/>
                </a:solidFill>
                <a:latin typeface="Consolas" panose="020B0609020204030204" pitchFamily="49" charset="0"/>
              </a:rPr>
            </a:br>
            <a:r>
              <a:rPr lang="en-US" altLang="zh-TW" dirty="0">
                <a:solidFill>
                  <a:srgbClr val="383A42"/>
                </a:solidFill>
                <a:latin typeface="Consolas" panose="020B0609020204030204" pitchFamily="49" charset="0"/>
              </a:rPr>
              <a:t>        </a:t>
            </a:r>
            <a:r>
              <a:rPr lang="en-US" altLang="zh-TW" dirty="0" err="1">
                <a:solidFill>
                  <a:srgbClr val="383A42"/>
                </a:solidFill>
                <a:latin typeface="Consolas" panose="020B0609020204030204" pitchFamily="49" charset="0"/>
              </a:rPr>
              <a:t>pipin_w</a:t>
            </a:r>
            <a:r>
              <a:rPr lang="en-US" altLang="zh-TW" dirty="0">
                <a:solidFill>
                  <a:srgbClr val="383A42"/>
                </a:solidFill>
                <a:latin typeface="Consolas" panose="020B0609020204030204" pitchFamily="49" charset="0"/>
              </a:rPr>
              <a:t> </a:t>
            </a:r>
            <a:r>
              <a:rPr lang="en-US" altLang="zh-TW" dirty="0">
                <a:solidFill>
                  <a:srgbClr val="A626A4"/>
                </a:solidFill>
                <a:latin typeface="Consolas" panose="020B0609020204030204" pitchFamily="49" charset="0"/>
              </a:rPr>
              <a:t>=</a:t>
            </a:r>
            <a:r>
              <a:rPr lang="en-US" altLang="zh-TW" dirty="0">
                <a:solidFill>
                  <a:srgbClr val="383A42"/>
                </a:solidFill>
                <a:latin typeface="Consolas" panose="020B0609020204030204" pitchFamily="49" charset="0"/>
              </a:rPr>
              <a:t> </a:t>
            </a:r>
            <a:r>
              <a:rPr lang="en-US" altLang="zh-TW" dirty="0" err="1">
                <a:solidFill>
                  <a:srgbClr val="E45649"/>
                </a:solidFill>
                <a:latin typeface="Consolas" panose="020B0609020204030204" pitchFamily="49" charset="0"/>
              </a:rPr>
              <a:t>inpipe</a:t>
            </a:r>
            <a:r>
              <a:rPr lang="en-US" altLang="zh-TW" dirty="0">
                <a:solidFill>
                  <a:srgbClr val="383A42"/>
                </a:solidFill>
                <a:latin typeface="Consolas" panose="020B0609020204030204" pitchFamily="49" charset="0"/>
              </a:rPr>
              <a:t>[WRITE_END];</a:t>
            </a:r>
          </a:p>
          <a:p>
            <a:r>
              <a:rPr lang="en-US" altLang="zh-TW" dirty="0">
                <a:solidFill>
                  <a:srgbClr val="383A42"/>
                </a:solidFill>
                <a:latin typeface="Consolas" panose="020B0609020204030204" pitchFamily="49" charset="0"/>
              </a:rPr>
              <a:t>        </a:t>
            </a:r>
            <a:r>
              <a:rPr lang="en-US" altLang="zh-TW" dirty="0" err="1">
                <a:solidFill>
                  <a:srgbClr val="383A42"/>
                </a:solidFill>
                <a:latin typeface="Consolas" panose="020B0609020204030204" pitchFamily="49" charset="0"/>
              </a:rPr>
              <a:t>pipin_r</a:t>
            </a:r>
            <a:r>
              <a:rPr lang="en-US" altLang="zh-TW" dirty="0">
                <a:solidFill>
                  <a:srgbClr val="383A42"/>
                </a:solidFill>
                <a:latin typeface="Consolas" panose="020B0609020204030204" pitchFamily="49" charset="0"/>
              </a:rPr>
              <a:t> </a:t>
            </a:r>
            <a:r>
              <a:rPr lang="en-US" altLang="zh-TW" dirty="0">
                <a:solidFill>
                  <a:srgbClr val="A626A4"/>
                </a:solidFill>
                <a:latin typeface="Consolas" panose="020B0609020204030204" pitchFamily="49" charset="0"/>
              </a:rPr>
              <a:t>=</a:t>
            </a:r>
            <a:r>
              <a:rPr lang="en-US" altLang="zh-TW" dirty="0">
                <a:solidFill>
                  <a:srgbClr val="383A42"/>
                </a:solidFill>
                <a:latin typeface="Consolas" panose="020B0609020204030204" pitchFamily="49" charset="0"/>
              </a:rPr>
              <a:t> </a:t>
            </a:r>
            <a:r>
              <a:rPr lang="en-US" altLang="zh-TW" dirty="0" err="1">
                <a:solidFill>
                  <a:srgbClr val="E45649"/>
                </a:solidFill>
                <a:latin typeface="Consolas" panose="020B0609020204030204" pitchFamily="49" charset="0"/>
              </a:rPr>
              <a:t>outpipe</a:t>
            </a:r>
            <a:r>
              <a:rPr lang="en-US" altLang="zh-TW" dirty="0">
                <a:solidFill>
                  <a:srgbClr val="383A42"/>
                </a:solidFill>
                <a:latin typeface="Consolas" panose="020B0609020204030204" pitchFamily="49" charset="0"/>
              </a:rPr>
              <a:t>[READ_END];</a:t>
            </a:r>
          </a:p>
          <a:p>
            <a:r>
              <a:rPr lang="en-US" altLang="zh-TW" dirty="0">
                <a:solidFill>
                  <a:srgbClr val="383A42"/>
                </a:solidFill>
                <a:latin typeface="Consolas" panose="020B0609020204030204" pitchFamily="49" charset="0"/>
              </a:rPr>
              <a:t>    }</a:t>
            </a:r>
          </a:p>
        </p:txBody>
      </p:sp>
      <p:sp>
        <p:nvSpPr>
          <p:cNvPr id="14" name="5">
            <a:extLst>
              <a:ext uri="{FF2B5EF4-FFF2-40B4-BE49-F238E27FC236}">
                <a16:creationId xmlns:a16="http://schemas.microsoft.com/office/drawing/2014/main" id="{94E3CA12-0E12-7205-9ECC-A74EE005B2A6}"/>
              </a:ext>
            </a:extLst>
          </p:cNvPr>
          <p:cNvSpPr txBox="1"/>
          <p:nvPr/>
        </p:nvSpPr>
        <p:spPr>
          <a:xfrm>
            <a:off x="1856232" y="3866227"/>
            <a:ext cx="15745968" cy="2554545"/>
          </a:xfrm>
          <a:prstGeom prst="rect">
            <a:avLst/>
          </a:prstGeom>
          <a:noFill/>
        </p:spPr>
        <p:txBody>
          <a:bodyPr wrap="square">
            <a:spAutoFit/>
          </a:bodyPr>
          <a:lstStyle/>
          <a:p>
            <a:r>
              <a:rPr lang="en-US" altLang="zh-TW" dirty="0">
                <a:solidFill>
                  <a:srgbClr val="C18401"/>
                </a:solidFill>
                <a:latin typeface="Consolas" panose="020B0609020204030204" pitchFamily="49" charset="0"/>
              </a:rPr>
              <a:t>string</a:t>
            </a:r>
            <a:r>
              <a:rPr lang="en-US" altLang="zh-TW" dirty="0">
                <a:solidFill>
                  <a:srgbClr val="383A42"/>
                </a:solidFill>
                <a:latin typeface="Consolas" panose="020B0609020204030204" pitchFamily="49" charset="0"/>
              </a:rPr>
              <a:t> </a:t>
            </a:r>
            <a:r>
              <a:rPr lang="en-US" altLang="zh-TW" dirty="0" err="1">
                <a:solidFill>
                  <a:srgbClr val="4078F2"/>
                </a:solidFill>
                <a:latin typeface="Consolas" panose="020B0609020204030204" pitchFamily="49" charset="0"/>
              </a:rPr>
              <a:t>getNextMove</a:t>
            </a:r>
            <a:r>
              <a:rPr lang="en-US" altLang="zh-TW" dirty="0">
                <a:solidFill>
                  <a:srgbClr val="383A42"/>
                </a:solidFill>
                <a:latin typeface="Consolas" panose="020B0609020204030204" pitchFamily="49" charset="0"/>
              </a:rPr>
              <a:t>(</a:t>
            </a:r>
            <a:r>
              <a:rPr lang="en-US" altLang="zh-TW" dirty="0">
                <a:solidFill>
                  <a:srgbClr val="C18401"/>
                </a:solidFill>
                <a:latin typeface="Consolas" panose="020B0609020204030204" pitchFamily="49" charset="0"/>
              </a:rPr>
              <a:t>string</a:t>
            </a:r>
            <a:r>
              <a:rPr lang="en-US" altLang="zh-TW" dirty="0">
                <a:solidFill>
                  <a:srgbClr val="383A42"/>
                </a:solidFill>
                <a:latin typeface="Consolas" panose="020B0609020204030204" pitchFamily="49" charset="0"/>
              </a:rPr>
              <a:t> position)</a:t>
            </a:r>
          </a:p>
          <a:p>
            <a:r>
              <a:rPr lang="en-US" altLang="zh-TW" dirty="0">
                <a:solidFill>
                  <a:srgbClr val="383A42"/>
                </a:solidFill>
                <a:latin typeface="Consolas" panose="020B0609020204030204" pitchFamily="49" charset="0"/>
              </a:rPr>
              <a:t>{</a:t>
            </a:r>
          </a:p>
          <a:p>
            <a:r>
              <a:rPr lang="en-US" altLang="zh-TW" dirty="0">
                <a:solidFill>
                  <a:srgbClr val="383A42"/>
                </a:solidFill>
                <a:latin typeface="Consolas" panose="020B0609020204030204" pitchFamily="49" charset="0"/>
              </a:rPr>
              <a:t>    string str;</a:t>
            </a:r>
          </a:p>
          <a:p>
            <a:r>
              <a:rPr lang="en-US" altLang="zh-TW" i="1" dirty="0">
                <a:solidFill>
                  <a:srgbClr val="A0A1A7"/>
                </a:solidFill>
                <a:latin typeface="Consolas" panose="020B0609020204030204" pitchFamily="49" charset="0"/>
              </a:rPr>
              <a:t>    // stockfish command </a:t>
            </a:r>
            <a:endParaRPr lang="en-US" altLang="zh-TW" dirty="0">
              <a:solidFill>
                <a:srgbClr val="383A42"/>
              </a:solidFill>
              <a:latin typeface="Consolas" panose="020B0609020204030204" pitchFamily="49" charset="0"/>
            </a:endParaRPr>
          </a:p>
          <a:p>
            <a:r>
              <a:rPr lang="en-US" altLang="zh-TW" dirty="0">
                <a:solidFill>
                  <a:srgbClr val="383A42"/>
                </a:solidFill>
                <a:latin typeface="Consolas" panose="020B0609020204030204" pitchFamily="49" charset="0"/>
              </a:rPr>
              <a:t>    position </a:t>
            </a:r>
            <a:r>
              <a:rPr lang="en-US" altLang="zh-TW" dirty="0">
                <a:solidFill>
                  <a:srgbClr val="A626A4"/>
                </a:solidFill>
                <a:latin typeface="Consolas" panose="020B0609020204030204" pitchFamily="49" charset="0"/>
              </a:rPr>
              <a:t>=</a:t>
            </a:r>
            <a:r>
              <a:rPr lang="en-US" altLang="zh-TW" dirty="0">
                <a:solidFill>
                  <a:srgbClr val="383A42"/>
                </a:solidFill>
                <a:latin typeface="Consolas" panose="020B0609020204030204" pitchFamily="49" charset="0"/>
              </a:rPr>
              <a:t> </a:t>
            </a:r>
            <a:r>
              <a:rPr lang="en-US" altLang="zh-TW" dirty="0">
                <a:solidFill>
                  <a:srgbClr val="50A14F"/>
                </a:solidFill>
                <a:latin typeface="Consolas" panose="020B0609020204030204" pitchFamily="49" charset="0"/>
              </a:rPr>
              <a:t>"position </a:t>
            </a:r>
            <a:r>
              <a:rPr lang="en-US" altLang="zh-TW" dirty="0" err="1">
                <a:solidFill>
                  <a:srgbClr val="50A14F"/>
                </a:solidFill>
                <a:latin typeface="Consolas" panose="020B0609020204030204" pitchFamily="49" charset="0"/>
              </a:rPr>
              <a:t>startpos</a:t>
            </a:r>
            <a:r>
              <a:rPr lang="en-US" altLang="zh-TW" dirty="0">
                <a:solidFill>
                  <a:srgbClr val="50A14F"/>
                </a:solidFill>
                <a:latin typeface="Consolas" panose="020B0609020204030204" pitchFamily="49" charset="0"/>
              </a:rPr>
              <a:t> moves "</a:t>
            </a:r>
            <a:r>
              <a:rPr lang="en-US" altLang="zh-TW" dirty="0">
                <a:solidFill>
                  <a:srgbClr val="383A42"/>
                </a:solidFill>
                <a:latin typeface="Consolas" panose="020B0609020204030204" pitchFamily="49" charset="0"/>
              </a:rPr>
              <a:t> </a:t>
            </a:r>
            <a:r>
              <a:rPr lang="en-US" altLang="zh-TW" dirty="0">
                <a:solidFill>
                  <a:srgbClr val="A626A4"/>
                </a:solidFill>
                <a:latin typeface="Consolas" panose="020B0609020204030204" pitchFamily="49" charset="0"/>
              </a:rPr>
              <a:t>+</a:t>
            </a:r>
            <a:r>
              <a:rPr lang="en-US" altLang="zh-TW" dirty="0">
                <a:solidFill>
                  <a:srgbClr val="383A42"/>
                </a:solidFill>
                <a:latin typeface="Consolas" panose="020B0609020204030204" pitchFamily="49" charset="0"/>
              </a:rPr>
              <a:t> position </a:t>
            </a:r>
            <a:r>
              <a:rPr lang="en-US" altLang="zh-TW" dirty="0">
                <a:solidFill>
                  <a:srgbClr val="A626A4"/>
                </a:solidFill>
                <a:latin typeface="Consolas" panose="020B0609020204030204" pitchFamily="49" charset="0"/>
              </a:rPr>
              <a:t>+</a:t>
            </a:r>
            <a:r>
              <a:rPr lang="en-US" altLang="zh-TW" dirty="0">
                <a:solidFill>
                  <a:srgbClr val="383A42"/>
                </a:solidFill>
                <a:latin typeface="Consolas" panose="020B0609020204030204" pitchFamily="49" charset="0"/>
              </a:rPr>
              <a:t> </a:t>
            </a:r>
            <a:r>
              <a:rPr lang="en-US" altLang="zh-TW" dirty="0">
                <a:solidFill>
                  <a:srgbClr val="50A14F"/>
                </a:solidFill>
                <a:latin typeface="Consolas" panose="020B0609020204030204" pitchFamily="49" charset="0"/>
              </a:rPr>
              <a:t>"</a:t>
            </a:r>
            <a:r>
              <a:rPr lang="en-US" altLang="zh-TW" dirty="0">
                <a:solidFill>
                  <a:srgbClr val="0184BC"/>
                </a:solidFill>
                <a:latin typeface="Consolas" panose="020B0609020204030204" pitchFamily="49" charset="0"/>
              </a:rPr>
              <a:t>\</a:t>
            </a:r>
            <a:r>
              <a:rPr lang="en-US" altLang="zh-TW" dirty="0" err="1">
                <a:solidFill>
                  <a:srgbClr val="0184BC"/>
                </a:solidFill>
                <a:latin typeface="Consolas" panose="020B0609020204030204" pitchFamily="49" charset="0"/>
              </a:rPr>
              <a:t>n</a:t>
            </a:r>
            <a:r>
              <a:rPr lang="en-US" altLang="zh-TW" dirty="0" err="1">
                <a:solidFill>
                  <a:srgbClr val="50A14F"/>
                </a:solidFill>
                <a:latin typeface="Consolas" panose="020B0609020204030204" pitchFamily="49" charset="0"/>
              </a:rPr>
              <a:t>go</a:t>
            </a:r>
            <a:r>
              <a:rPr lang="en-US" altLang="zh-TW" dirty="0">
                <a:solidFill>
                  <a:srgbClr val="0184BC"/>
                </a:solidFill>
                <a:latin typeface="Consolas" panose="020B0609020204030204" pitchFamily="49" charset="0"/>
              </a:rPr>
              <a:t>\n</a:t>
            </a:r>
            <a:r>
              <a:rPr lang="en-US" altLang="zh-TW" dirty="0">
                <a:solidFill>
                  <a:srgbClr val="50A14F"/>
                </a:solidFill>
                <a:latin typeface="Consolas" panose="020B0609020204030204" pitchFamily="49" charset="0"/>
              </a:rPr>
              <a:t>"</a:t>
            </a:r>
            <a:r>
              <a:rPr lang="en-US" altLang="zh-TW" dirty="0">
                <a:solidFill>
                  <a:srgbClr val="383A42"/>
                </a:solidFill>
                <a:latin typeface="Consolas" panose="020B0609020204030204" pitchFamily="49" charset="0"/>
              </a:rPr>
              <a:t>;</a:t>
            </a:r>
          </a:p>
        </p:txBody>
      </p:sp>
      <p:sp>
        <p:nvSpPr>
          <p:cNvPr id="16" name="6">
            <a:extLst>
              <a:ext uri="{FF2B5EF4-FFF2-40B4-BE49-F238E27FC236}">
                <a16:creationId xmlns:a16="http://schemas.microsoft.com/office/drawing/2014/main" id="{8CB5A853-8EED-415B-CEB4-F2121195D4AF}"/>
              </a:ext>
            </a:extLst>
          </p:cNvPr>
          <p:cNvSpPr txBox="1"/>
          <p:nvPr/>
        </p:nvSpPr>
        <p:spPr>
          <a:xfrm>
            <a:off x="1856232" y="4604891"/>
            <a:ext cx="16126968" cy="1077218"/>
          </a:xfrm>
          <a:prstGeom prst="rect">
            <a:avLst/>
          </a:prstGeom>
          <a:noFill/>
        </p:spPr>
        <p:txBody>
          <a:bodyPr wrap="square">
            <a:spAutoFit/>
          </a:bodyPr>
          <a:lstStyle/>
          <a:p>
            <a:r>
              <a:rPr lang="en-US" altLang="zh-TW" i="1" dirty="0">
                <a:solidFill>
                  <a:srgbClr val="A0A1A7"/>
                </a:solidFill>
                <a:latin typeface="Consolas" panose="020B0609020204030204" pitchFamily="49" charset="0"/>
              </a:rPr>
              <a:t>    // write to input pipeline</a:t>
            </a:r>
            <a:endParaRPr lang="en-US" altLang="zh-TW" dirty="0">
              <a:solidFill>
                <a:srgbClr val="383A42"/>
              </a:solidFill>
              <a:latin typeface="Consolas" panose="020B0609020204030204" pitchFamily="49" charset="0"/>
            </a:endParaRPr>
          </a:p>
          <a:p>
            <a:r>
              <a:rPr lang="en-US" altLang="zh-TW" dirty="0">
                <a:solidFill>
                  <a:srgbClr val="383A42"/>
                </a:solidFill>
                <a:latin typeface="Consolas" panose="020B0609020204030204" pitchFamily="49" charset="0"/>
              </a:rPr>
              <a:t>    </a:t>
            </a:r>
            <a:r>
              <a:rPr lang="en-US" altLang="zh-TW" dirty="0">
                <a:solidFill>
                  <a:srgbClr val="4078F2"/>
                </a:solidFill>
                <a:latin typeface="Consolas" panose="020B0609020204030204" pitchFamily="49" charset="0"/>
              </a:rPr>
              <a:t>write</a:t>
            </a:r>
            <a:r>
              <a:rPr lang="en-US" altLang="zh-TW" dirty="0">
                <a:solidFill>
                  <a:srgbClr val="383A42"/>
                </a:solidFill>
                <a:latin typeface="Consolas" panose="020B0609020204030204" pitchFamily="49" charset="0"/>
              </a:rPr>
              <a:t>(</a:t>
            </a:r>
            <a:r>
              <a:rPr lang="en-US" altLang="zh-TW" dirty="0" err="1">
                <a:solidFill>
                  <a:srgbClr val="383A42"/>
                </a:solidFill>
                <a:latin typeface="Consolas" panose="020B0609020204030204" pitchFamily="49" charset="0"/>
              </a:rPr>
              <a:t>pipin_w</a:t>
            </a:r>
            <a:r>
              <a:rPr lang="en-US" altLang="zh-TW" dirty="0">
                <a:solidFill>
                  <a:srgbClr val="383A42"/>
                </a:solidFill>
                <a:latin typeface="Consolas" panose="020B0609020204030204" pitchFamily="49" charset="0"/>
              </a:rPr>
              <a:t>, </a:t>
            </a:r>
            <a:r>
              <a:rPr lang="en-US" altLang="zh-TW" dirty="0" err="1">
                <a:solidFill>
                  <a:srgbClr val="E45649"/>
                </a:solidFill>
                <a:latin typeface="Consolas" panose="020B0609020204030204" pitchFamily="49" charset="0"/>
              </a:rPr>
              <a:t>position</a:t>
            </a:r>
            <a:r>
              <a:rPr lang="en-US" altLang="zh-TW" dirty="0" err="1">
                <a:solidFill>
                  <a:srgbClr val="383A42"/>
                </a:solidFill>
                <a:latin typeface="Consolas" panose="020B0609020204030204" pitchFamily="49" charset="0"/>
              </a:rPr>
              <a:t>.</a:t>
            </a:r>
            <a:r>
              <a:rPr lang="en-US" altLang="zh-TW" dirty="0" err="1">
                <a:solidFill>
                  <a:srgbClr val="4078F2"/>
                </a:solidFill>
                <a:latin typeface="Consolas" panose="020B0609020204030204" pitchFamily="49" charset="0"/>
              </a:rPr>
              <a:t>c_str</a:t>
            </a:r>
            <a:r>
              <a:rPr lang="en-US" altLang="zh-TW" dirty="0">
                <a:solidFill>
                  <a:srgbClr val="383A42"/>
                </a:solidFill>
                <a:latin typeface="Consolas" panose="020B0609020204030204" pitchFamily="49" charset="0"/>
              </a:rPr>
              <a:t>(), </a:t>
            </a:r>
            <a:r>
              <a:rPr lang="en-US" altLang="zh-TW" dirty="0" err="1">
                <a:solidFill>
                  <a:srgbClr val="E45649"/>
                </a:solidFill>
                <a:latin typeface="Consolas" panose="020B0609020204030204" pitchFamily="49" charset="0"/>
              </a:rPr>
              <a:t>position</a:t>
            </a:r>
            <a:r>
              <a:rPr lang="en-US" altLang="zh-TW" dirty="0" err="1">
                <a:solidFill>
                  <a:srgbClr val="383A42"/>
                </a:solidFill>
                <a:latin typeface="Consolas" panose="020B0609020204030204" pitchFamily="49" charset="0"/>
              </a:rPr>
              <a:t>.</a:t>
            </a:r>
            <a:r>
              <a:rPr lang="en-US" altLang="zh-TW" dirty="0" err="1">
                <a:solidFill>
                  <a:srgbClr val="4078F2"/>
                </a:solidFill>
                <a:latin typeface="Consolas" panose="020B0609020204030204" pitchFamily="49" charset="0"/>
              </a:rPr>
              <a:t>length</a:t>
            </a:r>
            <a:r>
              <a:rPr lang="en-US" altLang="zh-TW" dirty="0">
                <a:solidFill>
                  <a:srgbClr val="383A42"/>
                </a:solidFill>
                <a:latin typeface="Consolas" panose="020B0609020204030204" pitchFamily="49" charset="0"/>
              </a:rPr>
              <a:t>());</a:t>
            </a:r>
          </a:p>
        </p:txBody>
      </p:sp>
      <p:sp>
        <p:nvSpPr>
          <p:cNvPr id="18" name="7">
            <a:extLst>
              <a:ext uri="{FF2B5EF4-FFF2-40B4-BE49-F238E27FC236}">
                <a16:creationId xmlns:a16="http://schemas.microsoft.com/office/drawing/2014/main" id="{0643B2CF-B57C-FB9A-A95E-38A60BFBE034}"/>
              </a:ext>
            </a:extLst>
          </p:cNvPr>
          <p:cNvSpPr txBox="1"/>
          <p:nvPr/>
        </p:nvSpPr>
        <p:spPr>
          <a:xfrm>
            <a:off x="1856232" y="3111102"/>
            <a:ext cx="16279368" cy="4031873"/>
          </a:xfrm>
          <a:prstGeom prst="rect">
            <a:avLst/>
          </a:prstGeom>
          <a:noFill/>
        </p:spPr>
        <p:txBody>
          <a:bodyPr wrap="square">
            <a:spAutoFit/>
          </a:bodyPr>
          <a:lstStyle/>
          <a:p>
            <a:r>
              <a:rPr lang="en-US" altLang="zh-TW" i="1" dirty="0">
                <a:solidFill>
                  <a:srgbClr val="A0A1A7"/>
                </a:solidFill>
                <a:latin typeface="Consolas" panose="020B0609020204030204" pitchFamily="49" charset="0"/>
              </a:rPr>
              <a:t>    // Read from the pipe until no more data is available</a:t>
            </a:r>
            <a:endParaRPr lang="en-US" altLang="zh-TW" dirty="0">
              <a:solidFill>
                <a:srgbClr val="383A42"/>
              </a:solidFill>
              <a:latin typeface="Consolas" panose="020B0609020204030204" pitchFamily="49" charset="0"/>
            </a:endParaRPr>
          </a:p>
          <a:p>
            <a:r>
              <a:rPr lang="en-US" altLang="zh-TW" dirty="0">
                <a:solidFill>
                  <a:srgbClr val="383A42"/>
                </a:solidFill>
                <a:latin typeface="Consolas" panose="020B0609020204030204" pitchFamily="49" charset="0"/>
              </a:rPr>
              <a:t>    </a:t>
            </a:r>
            <a:r>
              <a:rPr lang="en-US" altLang="zh-TW" dirty="0">
                <a:solidFill>
                  <a:srgbClr val="A626A4"/>
                </a:solidFill>
                <a:latin typeface="Consolas" panose="020B0609020204030204" pitchFamily="49" charset="0"/>
              </a:rPr>
              <a:t>while</a:t>
            </a:r>
            <a:r>
              <a:rPr lang="en-US" altLang="zh-TW" dirty="0">
                <a:solidFill>
                  <a:srgbClr val="383A42"/>
                </a:solidFill>
                <a:latin typeface="Consolas" panose="020B0609020204030204" pitchFamily="49" charset="0"/>
              </a:rPr>
              <a:t> ((</a:t>
            </a:r>
            <a:r>
              <a:rPr lang="en-US" altLang="zh-TW" dirty="0" err="1">
                <a:solidFill>
                  <a:srgbClr val="383A42"/>
                </a:solidFill>
                <a:latin typeface="Consolas" panose="020B0609020204030204" pitchFamily="49" charset="0"/>
              </a:rPr>
              <a:t>numRead</a:t>
            </a:r>
            <a:r>
              <a:rPr lang="en-US" altLang="zh-TW" dirty="0">
                <a:solidFill>
                  <a:srgbClr val="383A42"/>
                </a:solidFill>
                <a:latin typeface="Consolas" panose="020B0609020204030204" pitchFamily="49" charset="0"/>
              </a:rPr>
              <a:t> </a:t>
            </a:r>
            <a:r>
              <a:rPr lang="en-US" altLang="zh-TW" dirty="0">
                <a:solidFill>
                  <a:srgbClr val="A626A4"/>
                </a:solidFill>
                <a:latin typeface="Consolas" panose="020B0609020204030204" pitchFamily="49" charset="0"/>
              </a:rPr>
              <a:t>=</a:t>
            </a:r>
            <a:r>
              <a:rPr lang="en-US" altLang="zh-TW" dirty="0">
                <a:solidFill>
                  <a:srgbClr val="383A42"/>
                </a:solidFill>
                <a:latin typeface="Consolas" panose="020B0609020204030204" pitchFamily="49" charset="0"/>
              </a:rPr>
              <a:t> </a:t>
            </a:r>
            <a:r>
              <a:rPr lang="en-US" altLang="zh-TW" dirty="0">
                <a:solidFill>
                  <a:srgbClr val="4078F2"/>
                </a:solidFill>
                <a:latin typeface="Consolas" panose="020B0609020204030204" pitchFamily="49" charset="0"/>
              </a:rPr>
              <a:t>read</a:t>
            </a:r>
            <a:r>
              <a:rPr lang="en-US" altLang="zh-TW" dirty="0">
                <a:solidFill>
                  <a:srgbClr val="383A42"/>
                </a:solidFill>
                <a:latin typeface="Consolas" panose="020B0609020204030204" pitchFamily="49" charset="0"/>
              </a:rPr>
              <a:t>(</a:t>
            </a:r>
            <a:r>
              <a:rPr lang="en-US" altLang="zh-TW" dirty="0" err="1">
                <a:solidFill>
                  <a:srgbClr val="383A42"/>
                </a:solidFill>
                <a:latin typeface="Consolas" panose="020B0609020204030204" pitchFamily="49" charset="0"/>
              </a:rPr>
              <a:t>pipin_r</a:t>
            </a:r>
            <a:r>
              <a:rPr lang="en-US" altLang="zh-TW" dirty="0">
                <a:solidFill>
                  <a:srgbClr val="383A42"/>
                </a:solidFill>
                <a:latin typeface="Consolas" panose="020B0609020204030204" pitchFamily="49" charset="0"/>
              </a:rPr>
              <a:t>, buffer, </a:t>
            </a:r>
            <a:r>
              <a:rPr lang="en-US" altLang="zh-TW" dirty="0" err="1">
                <a:solidFill>
                  <a:srgbClr val="A626A4"/>
                </a:solidFill>
                <a:latin typeface="Consolas" panose="020B0609020204030204" pitchFamily="49" charset="0"/>
              </a:rPr>
              <a:t>sizeof</a:t>
            </a:r>
            <a:r>
              <a:rPr lang="en-US" altLang="zh-TW" dirty="0">
                <a:solidFill>
                  <a:srgbClr val="383A42"/>
                </a:solidFill>
                <a:latin typeface="Consolas" panose="020B0609020204030204" pitchFamily="49" charset="0"/>
              </a:rPr>
              <a:t>(buffer) </a:t>
            </a:r>
            <a:r>
              <a:rPr lang="en-US" altLang="zh-TW" dirty="0">
                <a:solidFill>
                  <a:srgbClr val="A626A4"/>
                </a:solidFill>
                <a:latin typeface="Consolas" panose="020B0609020204030204" pitchFamily="49" charset="0"/>
              </a:rPr>
              <a:t>-</a:t>
            </a:r>
            <a:r>
              <a:rPr lang="en-US" altLang="zh-TW" dirty="0">
                <a:solidFill>
                  <a:srgbClr val="383A42"/>
                </a:solidFill>
                <a:latin typeface="Consolas" panose="020B0609020204030204" pitchFamily="49" charset="0"/>
              </a:rPr>
              <a:t> </a:t>
            </a:r>
            <a:r>
              <a:rPr lang="en-US" altLang="zh-TW" dirty="0">
                <a:solidFill>
                  <a:srgbClr val="986801"/>
                </a:solidFill>
                <a:latin typeface="Consolas" panose="020B0609020204030204" pitchFamily="49" charset="0"/>
              </a:rPr>
              <a:t>1</a:t>
            </a:r>
            <a:r>
              <a:rPr lang="en-US" altLang="zh-TW" dirty="0">
                <a:solidFill>
                  <a:srgbClr val="383A42"/>
                </a:solidFill>
                <a:latin typeface="Consolas" panose="020B0609020204030204" pitchFamily="49" charset="0"/>
              </a:rPr>
              <a:t>)) </a:t>
            </a:r>
            <a:r>
              <a:rPr lang="en-US" altLang="zh-TW" dirty="0">
                <a:solidFill>
                  <a:srgbClr val="A626A4"/>
                </a:solidFill>
                <a:latin typeface="Consolas" panose="020B0609020204030204" pitchFamily="49" charset="0"/>
              </a:rPr>
              <a:t>&gt;</a:t>
            </a:r>
            <a:r>
              <a:rPr lang="en-US" altLang="zh-TW" dirty="0">
                <a:solidFill>
                  <a:srgbClr val="383A42"/>
                </a:solidFill>
                <a:latin typeface="Consolas" panose="020B0609020204030204" pitchFamily="49" charset="0"/>
              </a:rPr>
              <a:t> </a:t>
            </a:r>
            <a:r>
              <a:rPr lang="en-US" altLang="zh-TW" dirty="0">
                <a:solidFill>
                  <a:srgbClr val="986801"/>
                </a:solidFill>
                <a:latin typeface="Consolas" panose="020B0609020204030204" pitchFamily="49" charset="0"/>
              </a:rPr>
              <a:t>0</a:t>
            </a:r>
            <a:r>
              <a:rPr lang="en-US" altLang="zh-TW" dirty="0">
                <a:solidFill>
                  <a:srgbClr val="383A42"/>
                </a:solidFill>
                <a:latin typeface="Consolas" panose="020B0609020204030204" pitchFamily="49" charset="0"/>
              </a:rPr>
              <a:t>)</a:t>
            </a:r>
          </a:p>
          <a:p>
            <a:r>
              <a:rPr lang="en-US" altLang="zh-TW" dirty="0">
                <a:solidFill>
                  <a:srgbClr val="383A42"/>
                </a:solidFill>
                <a:latin typeface="Consolas" panose="020B0609020204030204" pitchFamily="49" charset="0"/>
              </a:rPr>
              <a:t>    {</a:t>
            </a:r>
          </a:p>
          <a:p>
            <a:r>
              <a:rPr lang="en-US" altLang="zh-TW" dirty="0">
                <a:solidFill>
                  <a:srgbClr val="383A42"/>
                </a:solidFill>
                <a:latin typeface="Consolas" panose="020B0609020204030204" pitchFamily="49" charset="0"/>
              </a:rPr>
              <a:t>    </a:t>
            </a:r>
            <a:r>
              <a:rPr lang="en-US" altLang="zh-TW" dirty="0">
                <a:solidFill>
                  <a:srgbClr val="A626A4"/>
                </a:solidFill>
                <a:latin typeface="Consolas" panose="020B0609020204030204" pitchFamily="49" charset="0"/>
              </a:rPr>
              <a:t>unsigned</a:t>
            </a:r>
            <a:r>
              <a:rPr lang="en-US" altLang="zh-TW" dirty="0">
                <a:solidFill>
                  <a:srgbClr val="383A42"/>
                </a:solidFill>
                <a:latin typeface="Consolas" panose="020B0609020204030204" pitchFamily="49" charset="0"/>
              </a:rPr>
              <a:t> </a:t>
            </a:r>
            <a:r>
              <a:rPr lang="en-US" altLang="zh-TW" dirty="0">
                <a:solidFill>
                  <a:srgbClr val="A626A4"/>
                </a:solidFill>
                <a:latin typeface="Consolas" panose="020B0609020204030204" pitchFamily="49" charset="0"/>
              </a:rPr>
              <a:t>long</a:t>
            </a:r>
            <a:r>
              <a:rPr lang="en-US" altLang="zh-TW" dirty="0">
                <a:solidFill>
                  <a:srgbClr val="383A42"/>
                </a:solidFill>
                <a:latin typeface="Consolas" panose="020B0609020204030204" pitchFamily="49" charset="0"/>
              </a:rPr>
              <a:t> n </a:t>
            </a:r>
            <a:r>
              <a:rPr lang="en-US" altLang="zh-TW" dirty="0">
                <a:solidFill>
                  <a:srgbClr val="A626A4"/>
                </a:solidFill>
                <a:latin typeface="Consolas" panose="020B0609020204030204" pitchFamily="49" charset="0"/>
              </a:rPr>
              <a:t>=</a:t>
            </a:r>
            <a:r>
              <a:rPr lang="en-US" altLang="zh-TW" dirty="0">
                <a:solidFill>
                  <a:srgbClr val="383A42"/>
                </a:solidFill>
                <a:latin typeface="Consolas" panose="020B0609020204030204" pitchFamily="49" charset="0"/>
              </a:rPr>
              <a:t> </a:t>
            </a:r>
            <a:r>
              <a:rPr lang="en-US" altLang="zh-TW" dirty="0" err="1">
                <a:solidFill>
                  <a:srgbClr val="E45649"/>
                </a:solidFill>
                <a:latin typeface="Consolas" panose="020B0609020204030204" pitchFamily="49" charset="0"/>
              </a:rPr>
              <a:t>str</a:t>
            </a:r>
            <a:r>
              <a:rPr lang="en-US" altLang="zh-TW" dirty="0" err="1">
                <a:solidFill>
                  <a:srgbClr val="383A42"/>
                </a:solidFill>
                <a:latin typeface="Consolas" panose="020B0609020204030204" pitchFamily="49" charset="0"/>
              </a:rPr>
              <a:t>.</a:t>
            </a:r>
            <a:r>
              <a:rPr lang="en-US" altLang="zh-TW" dirty="0" err="1">
                <a:solidFill>
                  <a:srgbClr val="4078F2"/>
                </a:solidFill>
                <a:latin typeface="Consolas" panose="020B0609020204030204" pitchFamily="49" charset="0"/>
              </a:rPr>
              <a:t>find</a:t>
            </a:r>
            <a:r>
              <a:rPr lang="en-US" altLang="zh-TW" dirty="0">
                <a:solidFill>
                  <a:srgbClr val="383A42"/>
                </a:solidFill>
                <a:latin typeface="Consolas" panose="020B0609020204030204" pitchFamily="49" charset="0"/>
              </a:rPr>
              <a:t>(</a:t>
            </a:r>
            <a:r>
              <a:rPr lang="en-US" altLang="zh-TW" dirty="0">
                <a:solidFill>
                  <a:srgbClr val="50A14F"/>
                </a:solidFill>
                <a:latin typeface="Consolas" panose="020B0609020204030204" pitchFamily="49" charset="0"/>
              </a:rPr>
              <a:t>"</a:t>
            </a:r>
            <a:r>
              <a:rPr lang="en-US" altLang="zh-TW" dirty="0" err="1">
                <a:solidFill>
                  <a:srgbClr val="50A14F"/>
                </a:solidFill>
                <a:latin typeface="Consolas" panose="020B0609020204030204" pitchFamily="49" charset="0"/>
              </a:rPr>
              <a:t>bestmove</a:t>
            </a:r>
            <a:r>
              <a:rPr lang="en-US" altLang="zh-TW" dirty="0">
                <a:solidFill>
                  <a:srgbClr val="50A14F"/>
                </a:solidFill>
                <a:latin typeface="Consolas" panose="020B0609020204030204" pitchFamily="49" charset="0"/>
              </a:rPr>
              <a:t>"</a:t>
            </a:r>
            <a:r>
              <a:rPr lang="en-US" altLang="zh-TW" dirty="0">
                <a:solidFill>
                  <a:srgbClr val="383A42"/>
                </a:solidFill>
                <a:latin typeface="Consolas" panose="020B0609020204030204" pitchFamily="49" charset="0"/>
              </a:rPr>
              <a:t>);</a:t>
            </a:r>
          </a:p>
          <a:p>
            <a:r>
              <a:rPr lang="en-US" altLang="zh-TW" i="1" dirty="0">
                <a:solidFill>
                  <a:srgbClr val="A0A1A7"/>
                </a:solidFill>
                <a:latin typeface="Consolas" panose="020B0609020204030204" pitchFamily="49" charset="0"/>
              </a:rPr>
              <a:t>        // if find</a:t>
            </a:r>
            <a:endParaRPr lang="en-US" altLang="zh-TW" dirty="0">
              <a:solidFill>
                <a:srgbClr val="383A42"/>
              </a:solidFill>
              <a:latin typeface="Consolas" panose="020B0609020204030204" pitchFamily="49" charset="0"/>
            </a:endParaRPr>
          </a:p>
          <a:p>
            <a:r>
              <a:rPr lang="en-US" altLang="zh-TW" dirty="0">
                <a:solidFill>
                  <a:srgbClr val="383A42"/>
                </a:solidFill>
                <a:latin typeface="Consolas" panose="020B0609020204030204" pitchFamily="49" charset="0"/>
              </a:rPr>
              <a:t>        </a:t>
            </a:r>
            <a:r>
              <a:rPr lang="en-US" altLang="zh-TW" dirty="0">
                <a:solidFill>
                  <a:srgbClr val="A626A4"/>
                </a:solidFill>
                <a:latin typeface="Consolas" panose="020B0609020204030204" pitchFamily="49" charset="0"/>
              </a:rPr>
              <a:t>if</a:t>
            </a:r>
            <a:r>
              <a:rPr lang="en-US" altLang="zh-TW" dirty="0">
                <a:solidFill>
                  <a:srgbClr val="383A42"/>
                </a:solidFill>
                <a:latin typeface="Consolas" panose="020B0609020204030204" pitchFamily="49" charset="0"/>
              </a:rPr>
              <a:t> (n </a:t>
            </a:r>
            <a:r>
              <a:rPr lang="en-US" altLang="zh-TW" dirty="0">
                <a:solidFill>
                  <a:srgbClr val="A626A4"/>
                </a:solidFill>
                <a:latin typeface="Consolas" panose="020B0609020204030204" pitchFamily="49" charset="0"/>
              </a:rPr>
              <a:t>!=</a:t>
            </a:r>
            <a:r>
              <a:rPr lang="en-US" altLang="zh-TW" dirty="0">
                <a:solidFill>
                  <a:srgbClr val="383A42"/>
                </a:solidFill>
                <a:latin typeface="Consolas" panose="020B0609020204030204" pitchFamily="49" charset="0"/>
              </a:rPr>
              <a:t> string::</a:t>
            </a:r>
            <a:r>
              <a:rPr lang="en-US" altLang="zh-TW" dirty="0" err="1">
                <a:solidFill>
                  <a:srgbClr val="383A42"/>
                </a:solidFill>
                <a:latin typeface="Consolas" panose="020B0609020204030204" pitchFamily="49" charset="0"/>
              </a:rPr>
              <a:t>npos</a:t>
            </a:r>
            <a:r>
              <a:rPr lang="en-US" altLang="zh-TW" dirty="0">
                <a:solidFill>
                  <a:srgbClr val="383A42"/>
                </a:solidFill>
                <a:latin typeface="Consolas" panose="020B0609020204030204" pitchFamily="49" charset="0"/>
              </a:rPr>
              <a:t>)</a:t>
            </a:r>
          </a:p>
          <a:p>
            <a:r>
              <a:rPr lang="en-US" altLang="zh-TW" dirty="0">
                <a:solidFill>
                  <a:srgbClr val="383A42"/>
                </a:solidFill>
                <a:latin typeface="Consolas" panose="020B0609020204030204" pitchFamily="49" charset="0"/>
              </a:rPr>
              <a:t>        </a:t>
            </a:r>
            <a:r>
              <a:rPr lang="en-US" altLang="zh-TW" dirty="0">
                <a:solidFill>
                  <a:srgbClr val="A626A4"/>
                </a:solidFill>
                <a:latin typeface="Consolas" panose="020B0609020204030204" pitchFamily="49" charset="0"/>
              </a:rPr>
              <a:t>return</a:t>
            </a:r>
            <a:r>
              <a:rPr lang="en-US" altLang="zh-TW" dirty="0">
                <a:solidFill>
                  <a:srgbClr val="383A42"/>
                </a:solidFill>
                <a:latin typeface="Consolas" panose="020B0609020204030204" pitchFamily="49" charset="0"/>
              </a:rPr>
              <a:t> </a:t>
            </a:r>
            <a:r>
              <a:rPr lang="en-US" altLang="zh-TW" dirty="0" err="1">
                <a:solidFill>
                  <a:srgbClr val="E45649"/>
                </a:solidFill>
                <a:latin typeface="Consolas" panose="020B0609020204030204" pitchFamily="49" charset="0"/>
              </a:rPr>
              <a:t>str</a:t>
            </a:r>
            <a:r>
              <a:rPr lang="en-US" altLang="zh-TW" dirty="0" err="1">
                <a:solidFill>
                  <a:srgbClr val="383A42"/>
                </a:solidFill>
                <a:latin typeface="Consolas" panose="020B0609020204030204" pitchFamily="49" charset="0"/>
              </a:rPr>
              <a:t>.</a:t>
            </a:r>
            <a:r>
              <a:rPr lang="en-US" altLang="zh-TW" dirty="0" err="1">
                <a:solidFill>
                  <a:srgbClr val="4078F2"/>
                </a:solidFill>
                <a:latin typeface="Consolas" panose="020B0609020204030204" pitchFamily="49" charset="0"/>
              </a:rPr>
              <a:t>substr</a:t>
            </a:r>
            <a:r>
              <a:rPr lang="en-US" altLang="zh-TW" dirty="0">
                <a:solidFill>
                  <a:srgbClr val="383A42"/>
                </a:solidFill>
                <a:latin typeface="Consolas" panose="020B0609020204030204" pitchFamily="49" charset="0"/>
              </a:rPr>
              <a:t>(n </a:t>
            </a:r>
            <a:r>
              <a:rPr lang="en-US" altLang="zh-TW" dirty="0">
                <a:solidFill>
                  <a:srgbClr val="A626A4"/>
                </a:solidFill>
                <a:latin typeface="Consolas" panose="020B0609020204030204" pitchFamily="49" charset="0"/>
              </a:rPr>
              <a:t>+</a:t>
            </a:r>
            <a:r>
              <a:rPr lang="en-US" altLang="zh-TW" dirty="0">
                <a:solidFill>
                  <a:srgbClr val="383A42"/>
                </a:solidFill>
                <a:latin typeface="Consolas" panose="020B0609020204030204" pitchFamily="49" charset="0"/>
              </a:rPr>
              <a:t> </a:t>
            </a:r>
            <a:r>
              <a:rPr lang="en-US" altLang="zh-TW" dirty="0">
                <a:solidFill>
                  <a:srgbClr val="986801"/>
                </a:solidFill>
                <a:latin typeface="Consolas" panose="020B0609020204030204" pitchFamily="49" charset="0"/>
              </a:rPr>
              <a:t>9</a:t>
            </a:r>
            <a:r>
              <a:rPr lang="en-US" altLang="zh-TW" dirty="0">
                <a:solidFill>
                  <a:srgbClr val="383A42"/>
                </a:solidFill>
                <a:latin typeface="Consolas" panose="020B0609020204030204" pitchFamily="49" charset="0"/>
              </a:rPr>
              <a:t>, </a:t>
            </a:r>
            <a:r>
              <a:rPr lang="en-US" altLang="zh-TW" dirty="0">
                <a:solidFill>
                  <a:srgbClr val="986801"/>
                </a:solidFill>
                <a:latin typeface="Consolas" panose="020B0609020204030204" pitchFamily="49" charset="0"/>
              </a:rPr>
              <a:t>4</a:t>
            </a:r>
            <a:r>
              <a:rPr lang="en-US" altLang="zh-TW" dirty="0">
                <a:solidFill>
                  <a:srgbClr val="383A42"/>
                </a:solidFill>
                <a:latin typeface="Consolas" panose="020B0609020204030204" pitchFamily="49" charset="0"/>
              </a:rPr>
              <a:t>);</a:t>
            </a:r>
          </a:p>
          <a:p>
            <a:r>
              <a:rPr lang="en-US" altLang="zh-TW" dirty="0">
                <a:solidFill>
                  <a:srgbClr val="383A42"/>
                </a:solidFill>
                <a:latin typeface="Consolas" panose="020B0609020204030204" pitchFamily="49" charset="0"/>
              </a:rPr>
              <a:t>    }</a:t>
            </a:r>
          </a:p>
        </p:txBody>
      </p:sp>
      <p:sp>
        <p:nvSpPr>
          <p:cNvPr id="2" name="投影片編號版面配置區 2">
            <a:extLst>
              <a:ext uri="{FF2B5EF4-FFF2-40B4-BE49-F238E27FC236}">
                <a16:creationId xmlns:a16="http://schemas.microsoft.com/office/drawing/2014/main" id="{0CBB49C3-655F-FFAC-66E6-648178737573}"/>
              </a:ext>
            </a:extLst>
          </p:cNvPr>
          <p:cNvSpPr txBox="1">
            <a:spLocks/>
          </p:cNvSpPr>
          <p:nvPr/>
        </p:nvSpPr>
        <p:spPr>
          <a:xfrm>
            <a:off x="17154144" y="9432925"/>
            <a:ext cx="1079500" cy="547688"/>
          </a:xfrm>
          <a:prstGeom prst="rect">
            <a:avLst/>
          </a:prstGeom>
        </p:spPr>
        <p:txBody>
          <a:bodyPr/>
          <a:lst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a:lstStyle>
          <a:p>
            <a:fld id="{E6459DFB-86F3-43FA-8567-2EA6E426AE90}" type="slidenum">
              <a:rPr lang="ja-JP" altLang="en-US" smtClean="0"/>
              <a:pPr/>
              <a:t>29</a:t>
            </a:fld>
            <a:endParaRPr lang="ja-JP" altLang="en-US" dirty="0"/>
          </a:p>
        </p:txBody>
      </p:sp>
    </p:spTree>
    <p:extLst>
      <p:ext uri="{BB962C8B-B14F-4D97-AF65-F5344CB8AC3E}">
        <p14:creationId xmlns:p14="http://schemas.microsoft.com/office/powerpoint/2010/main" val="1969515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25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250"/>
                                        <p:tgtEl>
                                          <p:spTgt spid="6"/>
                                        </p:tgtEl>
                                      </p:cBhvr>
                                    </p:animEffect>
                                    <p:set>
                                      <p:cBhvr>
                                        <p:cTn id="16" dur="1" fill="hold">
                                          <p:stCondLst>
                                            <p:cond delay="249"/>
                                          </p:stCondLst>
                                        </p:cTn>
                                        <p:tgtEl>
                                          <p:spTgt spid="6"/>
                                        </p:tgtEl>
                                        <p:attrNameLst>
                                          <p:attrName>style.visibility</p:attrName>
                                        </p:attrNameLst>
                                      </p:cBhvr>
                                      <p:to>
                                        <p:strVal val="hidden"/>
                                      </p:to>
                                    </p:set>
                                  </p:childTnLst>
                                </p:cTn>
                              </p:par>
                            </p:childTnLst>
                          </p:cTn>
                        </p:par>
                        <p:par>
                          <p:cTn id="17" fill="hold">
                            <p:stCondLst>
                              <p:cond delay="250"/>
                            </p:stCondLst>
                            <p:childTnLst>
                              <p:par>
                                <p:cTn id="18" presetID="10"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25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250"/>
                                        <p:tgtEl>
                                          <p:spTgt spid="8"/>
                                        </p:tgtEl>
                                      </p:cBhvr>
                                    </p:animEffect>
                                    <p:set>
                                      <p:cBhvr>
                                        <p:cTn id="25" dur="1" fill="hold">
                                          <p:stCondLst>
                                            <p:cond delay="249"/>
                                          </p:stCondLst>
                                        </p:cTn>
                                        <p:tgtEl>
                                          <p:spTgt spid="8"/>
                                        </p:tgtEl>
                                        <p:attrNameLst>
                                          <p:attrName>style.visibility</p:attrName>
                                        </p:attrNameLst>
                                      </p:cBhvr>
                                      <p:to>
                                        <p:strVal val="hidden"/>
                                      </p:to>
                                    </p:set>
                                  </p:childTnLst>
                                </p:cTn>
                              </p:par>
                              <p:par>
                                <p:cTn id="26" presetID="64" presetClass="path" presetSubtype="0" accel="50000" decel="50000" fill="hold" grpId="1" nodeType="withEffect">
                                  <p:stCondLst>
                                    <p:cond delay="0"/>
                                  </p:stCondLst>
                                  <p:childTnLst>
                                    <p:animMotion origin="layout" path="M 8.23856E-7 3.58025E-6 L 8.23856E-7 -0.39275 " pathEditMode="relative" rAng="0" ptsTypes="AA">
                                      <p:cBhvr>
                                        <p:cTn id="27" dur="500" fill="hold"/>
                                        <p:tgtEl>
                                          <p:spTgt spid="4"/>
                                        </p:tgtEl>
                                        <p:attrNameLst>
                                          <p:attrName>ppt_x</p:attrName>
                                          <p:attrName>ppt_y</p:attrName>
                                        </p:attrNameLst>
                                      </p:cBhvr>
                                      <p:rCtr x="0" y="-19645"/>
                                    </p:animMotion>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25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250"/>
                                        <p:tgtEl>
                                          <p:spTgt spid="10"/>
                                        </p:tgtEl>
                                      </p:cBhvr>
                                    </p:animEffect>
                                    <p:set>
                                      <p:cBhvr>
                                        <p:cTn id="36" dur="1" fill="hold">
                                          <p:stCondLst>
                                            <p:cond delay="249"/>
                                          </p:stCondLst>
                                        </p:cTn>
                                        <p:tgtEl>
                                          <p:spTgt spid="10"/>
                                        </p:tgtEl>
                                        <p:attrNameLst>
                                          <p:attrName>style.visibility</p:attrName>
                                        </p:attrNameLst>
                                      </p:cBhvr>
                                      <p:to>
                                        <p:strVal val="hidden"/>
                                      </p:to>
                                    </p:set>
                                  </p:childTnLst>
                                </p:cTn>
                              </p:par>
                              <p:par>
                                <p:cTn id="37" presetID="64" presetClass="path" presetSubtype="0" accel="50000" decel="50000" fill="hold" grpId="2" nodeType="withEffect">
                                  <p:stCondLst>
                                    <p:cond delay="0"/>
                                  </p:stCondLst>
                                  <p:childTnLst>
                                    <p:animMotion origin="layout" path="M 8.23856E-7 -0.39275 L 8.23856E-7 -0.89275 " pathEditMode="relative" rAng="0" ptsTypes="AA">
                                      <p:cBhvr>
                                        <p:cTn id="38" dur="500" fill="hold"/>
                                        <p:tgtEl>
                                          <p:spTgt spid="4"/>
                                        </p:tgtEl>
                                        <p:attrNameLst>
                                          <p:attrName>ppt_x</p:attrName>
                                          <p:attrName>ppt_y</p:attrName>
                                        </p:attrNameLst>
                                      </p:cBhvr>
                                      <p:rCtr x="0" y="-25000"/>
                                    </p:animMotion>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25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250"/>
                                        <p:tgtEl>
                                          <p:spTgt spid="12"/>
                                        </p:tgtEl>
                                      </p:cBhvr>
                                    </p:animEffect>
                                    <p:set>
                                      <p:cBhvr>
                                        <p:cTn id="47" dur="1" fill="hold">
                                          <p:stCondLst>
                                            <p:cond delay="249"/>
                                          </p:stCondLst>
                                        </p:cTn>
                                        <p:tgtEl>
                                          <p:spTgt spid="12"/>
                                        </p:tgtEl>
                                        <p:attrNameLst>
                                          <p:attrName>style.visibility</p:attrName>
                                        </p:attrNameLst>
                                      </p:cBhvr>
                                      <p:to>
                                        <p:strVal val="hidden"/>
                                      </p:to>
                                    </p:set>
                                  </p:childTnLst>
                                </p:cTn>
                              </p:par>
                            </p:childTnLst>
                          </p:cTn>
                        </p:par>
                        <p:par>
                          <p:cTn id="48" fill="hold">
                            <p:stCondLst>
                              <p:cond delay="250"/>
                            </p:stCondLst>
                            <p:childTnLst>
                              <p:par>
                                <p:cTn id="49" presetID="64" presetClass="path" presetSubtype="0" accel="50000" decel="50000" fill="hold" grpId="3" nodeType="afterEffect">
                                  <p:stCondLst>
                                    <p:cond delay="0"/>
                                  </p:stCondLst>
                                  <p:childTnLst>
                                    <p:animMotion origin="layout" path="M 8.23856E-7 -0.89275 L -8.91761E-5 -1.42469 " pathEditMode="relative" rAng="0" ptsTypes="AA">
                                      <p:cBhvr>
                                        <p:cTn id="50" dur="500" fill="hold"/>
                                        <p:tgtEl>
                                          <p:spTgt spid="4"/>
                                        </p:tgtEl>
                                        <p:attrNameLst>
                                          <p:attrName>ppt_x</p:attrName>
                                          <p:attrName>ppt_y</p:attrName>
                                        </p:attrNameLst>
                                      </p:cBhvr>
                                      <p:rCtr x="-9" y="-26605"/>
                                    </p:animMotion>
                                  </p:childTnLst>
                                </p:cTn>
                              </p:par>
                            </p:childTnLst>
                          </p:cTn>
                        </p:par>
                        <p:par>
                          <p:cTn id="51" fill="hold">
                            <p:stCondLst>
                              <p:cond delay="750"/>
                            </p:stCondLst>
                            <p:childTnLst>
                              <p:par>
                                <p:cTn id="52" presetID="10" presetClass="entr" presetSubtype="0" fill="hold" grpId="0" nodeType="after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250"/>
                                        <p:tgtEl>
                                          <p:spTgt spid="1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grpId="1" nodeType="clickEffect">
                                  <p:stCondLst>
                                    <p:cond delay="0"/>
                                  </p:stCondLst>
                                  <p:childTnLst>
                                    <p:animEffect transition="out" filter="fade">
                                      <p:cBhvr>
                                        <p:cTn id="58" dur="250"/>
                                        <p:tgtEl>
                                          <p:spTgt spid="14"/>
                                        </p:tgtEl>
                                      </p:cBhvr>
                                    </p:animEffect>
                                    <p:set>
                                      <p:cBhvr>
                                        <p:cTn id="59" dur="1" fill="hold">
                                          <p:stCondLst>
                                            <p:cond delay="249"/>
                                          </p:stCondLst>
                                        </p:cTn>
                                        <p:tgtEl>
                                          <p:spTgt spid="14"/>
                                        </p:tgtEl>
                                        <p:attrNameLst>
                                          <p:attrName>style.visibility</p:attrName>
                                        </p:attrNameLst>
                                      </p:cBhvr>
                                      <p:to>
                                        <p:strVal val="hidden"/>
                                      </p:to>
                                    </p:set>
                                  </p:childTnLst>
                                </p:cTn>
                              </p:par>
                              <p:par>
                                <p:cTn id="60" presetID="42" presetClass="path" presetSubtype="0" accel="50000" decel="50000" fill="hold" grpId="4" nodeType="withEffect">
                                  <p:stCondLst>
                                    <p:cond delay="0"/>
                                  </p:stCondLst>
                                  <p:childTnLst>
                                    <p:animMotion origin="layout" path="M -8.91761E-5 -1.42469 L -8.91761E-5 -1.63889 " pathEditMode="relative" rAng="0" ptsTypes="AA">
                                      <p:cBhvr>
                                        <p:cTn id="61" dur="500" fill="hold"/>
                                        <p:tgtEl>
                                          <p:spTgt spid="4"/>
                                        </p:tgtEl>
                                        <p:attrNameLst>
                                          <p:attrName>ppt_x</p:attrName>
                                          <p:attrName>ppt_y</p:attrName>
                                        </p:attrNameLst>
                                      </p:cBhvr>
                                      <p:rCtr x="0" y="-10710"/>
                                    </p:animMotion>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250"/>
                                        <p:tgtEl>
                                          <p:spTgt spid="1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grpId="1" nodeType="clickEffect">
                                  <p:stCondLst>
                                    <p:cond delay="0"/>
                                  </p:stCondLst>
                                  <p:childTnLst>
                                    <p:animEffect transition="out" filter="fade">
                                      <p:cBhvr>
                                        <p:cTn id="69" dur="250"/>
                                        <p:tgtEl>
                                          <p:spTgt spid="16"/>
                                        </p:tgtEl>
                                      </p:cBhvr>
                                    </p:animEffect>
                                    <p:set>
                                      <p:cBhvr>
                                        <p:cTn id="70" dur="1" fill="hold">
                                          <p:stCondLst>
                                            <p:cond delay="249"/>
                                          </p:stCondLst>
                                        </p:cTn>
                                        <p:tgtEl>
                                          <p:spTgt spid="16"/>
                                        </p:tgtEl>
                                        <p:attrNameLst>
                                          <p:attrName>style.visibility</p:attrName>
                                        </p:attrNameLst>
                                      </p:cBhvr>
                                      <p:to>
                                        <p:strVal val="hidden"/>
                                      </p:to>
                                    </p:set>
                                  </p:childTnLst>
                                </p:cTn>
                              </p:par>
                            </p:childTnLst>
                          </p:cTn>
                        </p:par>
                        <p:par>
                          <p:cTn id="71" fill="hold">
                            <p:stCondLst>
                              <p:cond delay="250"/>
                            </p:stCondLst>
                            <p:childTnLst>
                              <p:par>
                                <p:cTn id="72" presetID="64" presetClass="path" presetSubtype="0" accel="50000" decel="50000" fill="hold" grpId="5" nodeType="afterEffect">
                                  <p:stCondLst>
                                    <p:cond delay="0"/>
                                  </p:stCondLst>
                                  <p:childTnLst>
                                    <p:animMotion origin="layout" path="M -8.91761E-5 -1.63889 L -8.91761E-5 -1.92608 " pathEditMode="relative" rAng="0" ptsTypes="AA">
                                      <p:cBhvr>
                                        <p:cTn id="73" dur="500" fill="hold"/>
                                        <p:tgtEl>
                                          <p:spTgt spid="4"/>
                                        </p:tgtEl>
                                        <p:attrNameLst>
                                          <p:attrName>ppt_x</p:attrName>
                                          <p:attrName>ppt_y</p:attrName>
                                        </p:attrNameLst>
                                      </p:cBhvr>
                                      <p:rCtr x="0" y="-14352"/>
                                    </p:animMotion>
                                  </p:childTnLst>
                                </p:cTn>
                              </p:par>
                            </p:childTnLst>
                          </p:cTn>
                        </p:par>
                        <p:par>
                          <p:cTn id="74" fill="hold">
                            <p:stCondLst>
                              <p:cond delay="750"/>
                            </p:stCondLst>
                            <p:childTnLst>
                              <p:par>
                                <p:cTn id="75" presetID="10" presetClass="entr" presetSubtype="0" fill="hold" grpId="0" nodeType="after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fade">
                                      <p:cBhvr>
                                        <p:cTn id="77"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4" grpId="2"/>
      <p:bldP spid="4" grpId="3"/>
      <p:bldP spid="4" grpId="4"/>
      <p:bldP spid="4" grpId="5"/>
      <p:bldP spid="6" grpId="0"/>
      <p:bldP spid="6" grpId="1"/>
      <p:bldP spid="8" grpId="0"/>
      <p:bldP spid="8" grpId="1"/>
      <p:bldP spid="10" grpId="0"/>
      <p:bldP spid="10" grpId="1"/>
      <p:bldP spid="12" grpId="0"/>
      <p:bldP spid="12" grpId="1"/>
      <p:bldP spid="14" grpId="0"/>
      <p:bldP spid="14" grpId="1"/>
      <p:bldP spid="16" grpId="0"/>
      <p:bldP spid="16" grpId="1"/>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EAD095E1-0926-CD66-D38C-1F57A5EE4D3B}"/>
              </a:ext>
            </a:extLst>
          </p:cNvPr>
          <p:cNvSpPr>
            <a:spLocks noGrp="1"/>
          </p:cNvSpPr>
          <p:nvPr>
            <p:ph type="body" sz="quarter" idx="11"/>
          </p:nvPr>
        </p:nvSpPr>
        <p:spPr/>
        <p:txBody>
          <a:bodyPr/>
          <a:lstStyle/>
          <a:p>
            <a:endParaRPr lang="zh-TW" altLang="en-US" dirty="0"/>
          </a:p>
        </p:txBody>
      </p:sp>
      <p:sp>
        <p:nvSpPr>
          <p:cNvPr id="4" name="文字版面配置區 3">
            <a:extLst>
              <a:ext uri="{FF2B5EF4-FFF2-40B4-BE49-F238E27FC236}">
                <a16:creationId xmlns:a16="http://schemas.microsoft.com/office/drawing/2014/main" id="{324B6096-EBA9-6E84-644B-D0FEBBB0F47C}"/>
              </a:ext>
            </a:extLst>
          </p:cNvPr>
          <p:cNvSpPr>
            <a:spLocks noGrp="1"/>
          </p:cNvSpPr>
          <p:nvPr>
            <p:ph type="body" sz="quarter" idx="12"/>
          </p:nvPr>
        </p:nvSpPr>
        <p:spPr/>
        <p:txBody>
          <a:bodyPr/>
          <a:lstStyle/>
          <a:p>
            <a:endParaRPr lang="zh-TW" altLang="en-US"/>
          </a:p>
        </p:txBody>
      </p:sp>
      <p:sp>
        <p:nvSpPr>
          <p:cNvPr id="5" name="文字版面配置區 4">
            <a:extLst>
              <a:ext uri="{FF2B5EF4-FFF2-40B4-BE49-F238E27FC236}">
                <a16:creationId xmlns:a16="http://schemas.microsoft.com/office/drawing/2014/main" id="{D79B6BFA-95F4-5CA2-B87A-1D133AC01E81}"/>
              </a:ext>
            </a:extLst>
          </p:cNvPr>
          <p:cNvSpPr>
            <a:spLocks noGrp="1"/>
          </p:cNvSpPr>
          <p:nvPr>
            <p:ph type="body" sz="quarter" idx="13"/>
          </p:nvPr>
        </p:nvSpPr>
        <p:spPr/>
        <p:txBody>
          <a:bodyPr/>
          <a:lstStyle/>
          <a:p>
            <a:endParaRPr lang="zh-TW" altLang="en-US"/>
          </a:p>
        </p:txBody>
      </p:sp>
      <p:sp>
        <p:nvSpPr>
          <p:cNvPr id="6" name="文字版面配置區 5">
            <a:extLst>
              <a:ext uri="{FF2B5EF4-FFF2-40B4-BE49-F238E27FC236}">
                <a16:creationId xmlns:a16="http://schemas.microsoft.com/office/drawing/2014/main" id="{99C65CF0-E3DB-7163-BBC8-58B55C4ED9A5}"/>
              </a:ext>
            </a:extLst>
          </p:cNvPr>
          <p:cNvSpPr>
            <a:spLocks noGrp="1"/>
          </p:cNvSpPr>
          <p:nvPr>
            <p:ph type="body" sz="quarter" idx="14"/>
          </p:nvPr>
        </p:nvSpPr>
        <p:spPr/>
        <p:txBody>
          <a:bodyPr/>
          <a:lstStyle/>
          <a:p>
            <a:endParaRPr lang="zh-TW" altLang="en-US"/>
          </a:p>
        </p:txBody>
      </p:sp>
      <p:sp>
        <p:nvSpPr>
          <p:cNvPr id="7" name="文字版面配置區 6">
            <a:extLst>
              <a:ext uri="{FF2B5EF4-FFF2-40B4-BE49-F238E27FC236}">
                <a16:creationId xmlns:a16="http://schemas.microsoft.com/office/drawing/2014/main" id="{A9A3E45C-0531-5611-C76D-ECC8604342FF}"/>
              </a:ext>
            </a:extLst>
          </p:cNvPr>
          <p:cNvSpPr>
            <a:spLocks noGrp="1"/>
          </p:cNvSpPr>
          <p:nvPr>
            <p:ph type="body" sz="quarter" idx="15"/>
          </p:nvPr>
        </p:nvSpPr>
        <p:spPr/>
        <p:txBody>
          <a:bodyPr/>
          <a:lstStyle/>
          <a:p>
            <a:r>
              <a:rPr lang="en-US" altLang="zh-TW" dirty="0"/>
              <a:t>1</a:t>
            </a:r>
            <a:endParaRPr lang="zh-TW" altLang="en-US" dirty="0"/>
          </a:p>
        </p:txBody>
      </p:sp>
      <p:sp>
        <p:nvSpPr>
          <p:cNvPr id="9" name="文字版面配置區 8">
            <a:extLst>
              <a:ext uri="{FF2B5EF4-FFF2-40B4-BE49-F238E27FC236}">
                <a16:creationId xmlns:a16="http://schemas.microsoft.com/office/drawing/2014/main" id="{77230593-AFF3-D3C3-1E7C-160B2334A3D2}"/>
              </a:ext>
            </a:extLst>
          </p:cNvPr>
          <p:cNvSpPr>
            <a:spLocks noGrp="1"/>
          </p:cNvSpPr>
          <p:nvPr>
            <p:ph type="body" sz="quarter" idx="17"/>
          </p:nvPr>
        </p:nvSpPr>
        <p:spPr/>
        <p:txBody>
          <a:bodyPr/>
          <a:lstStyle/>
          <a:p>
            <a:r>
              <a:rPr lang="zh-TW" altLang="en-US" b="1" dirty="0">
                <a:latin typeface="微軟正黑體" panose="020B0604030504040204" pitchFamily="34" charset="-120"/>
                <a:ea typeface="微軟正黑體" panose="020B0604030504040204" pitchFamily="34" charset="-120"/>
              </a:rPr>
              <a:t>簡單介紹遊戲引擎！</a:t>
            </a:r>
          </a:p>
        </p:txBody>
      </p:sp>
      <p:sp>
        <p:nvSpPr>
          <p:cNvPr id="10" name="文字版面配置區 9">
            <a:extLst>
              <a:ext uri="{FF2B5EF4-FFF2-40B4-BE49-F238E27FC236}">
                <a16:creationId xmlns:a16="http://schemas.microsoft.com/office/drawing/2014/main" id="{E0FEAA69-2357-6DA3-F284-A4EBB9E59E25}"/>
              </a:ext>
            </a:extLst>
          </p:cNvPr>
          <p:cNvSpPr>
            <a:spLocks noGrp="1"/>
          </p:cNvSpPr>
          <p:nvPr>
            <p:ph type="body" sz="quarter" idx="18"/>
          </p:nvPr>
        </p:nvSpPr>
        <p:spPr/>
        <p:txBody>
          <a:bodyPr/>
          <a:lstStyle/>
          <a:p>
            <a:endParaRPr lang="zh-TW" altLang="en-US"/>
          </a:p>
        </p:txBody>
      </p:sp>
      <p:sp>
        <p:nvSpPr>
          <p:cNvPr id="11" name="文字版面配置區 10">
            <a:extLst>
              <a:ext uri="{FF2B5EF4-FFF2-40B4-BE49-F238E27FC236}">
                <a16:creationId xmlns:a16="http://schemas.microsoft.com/office/drawing/2014/main" id="{B2F7F656-0BA0-A625-C2D1-BB429CF88F2E}"/>
              </a:ext>
            </a:extLst>
          </p:cNvPr>
          <p:cNvSpPr>
            <a:spLocks noGrp="1"/>
          </p:cNvSpPr>
          <p:nvPr>
            <p:ph type="body" sz="quarter" idx="19"/>
          </p:nvPr>
        </p:nvSpPr>
        <p:spPr/>
        <p:txBody>
          <a:bodyPr>
            <a:normAutofit fontScale="92500" lnSpcReduction="10000"/>
          </a:bodyPr>
          <a:lstStyle/>
          <a:p>
            <a:endParaRPr lang="zh-TW" altLang="en-US"/>
          </a:p>
        </p:txBody>
      </p:sp>
      <p:pic>
        <p:nvPicPr>
          <p:cNvPr id="13" name="圖形 12" descr="驚嘆號 以實心填滿">
            <a:extLst>
              <a:ext uri="{FF2B5EF4-FFF2-40B4-BE49-F238E27FC236}">
                <a16:creationId xmlns:a16="http://schemas.microsoft.com/office/drawing/2014/main" id="{D55BEA17-A833-5FAB-1E57-DC8E1C1AF6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95416" y="4618335"/>
            <a:ext cx="1677194" cy="1677194"/>
          </a:xfrm>
          <a:prstGeom prst="rect">
            <a:avLst/>
          </a:prstGeom>
        </p:spPr>
      </p:pic>
    </p:spTree>
    <p:extLst>
      <p:ext uri="{BB962C8B-B14F-4D97-AF65-F5344CB8AC3E}">
        <p14:creationId xmlns:p14="http://schemas.microsoft.com/office/powerpoint/2010/main" val="1362133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ADE3E368-7D0C-C0AA-A052-99FAA65A6783}"/>
              </a:ext>
            </a:extLst>
          </p:cNvPr>
          <p:cNvSpPr>
            <a:spLocks noGrp="1"/>
          </p:cNvSpPr>
          <p:nvPr>
            <p:ph type="body" sz="quarter" idx="11"/>
          </p:nvPr>
        </p:nvSpPr>
        <p:spPr/>
        <p:txBody>
          <a:bodyPr/>
          <a:lstStyle/>
          <a:p>
            <a:endParaRPr lang="zh-TW" altLang="en-US" dirty="0"/>
          </a:p>
        </p:txBody>
      </p:sp>
      <p:sp>
        <p:nvSpPr>
          <p:cNvPr id="3" name="文字版面配置區 2">
            <a:extLst>
              <a:ext uri="{FF2B5EF4-FFF2-40B4-BE49-F238E27FC236}">
                <a16:creationId xmlns:a16="http://schemas.microsoft.com/office/drawing/2014/main" id="{22FDE94D-7BB1-74FB-5538-ADA0E57E3AE0}"/>
              </a:ext>
            </a:extLst>
          </p:cNvPr>
          <p:cNvSpPr>
            <a:spLocks noGrp="1"/>
          </p:cNvSpPr>
          <p:nvPr>
            <p:ph type="body" sz="quarter" idx="12"/>
          </p:nvPr>
        </p:nvSpPr>
        <p:spPr/>
        <p:txBody>
          <a:bodyPr/>
          <a:lstStyle/>
          <a:p>
            <a:endParaRPr lang="zh-TW" altLang="en-US"/>
          </a:p>
        </p:txBody>
      </p:sp>
      <p:sp>
        <p:nvSpPr>
          <p:cNvPr id="4" name="文字版面配置區 3">
            <a:extLst>
              <a:ext uri="{FF2B5EF4-FFF2-40B4-BE49-F238E27FC236}">
                <a16:creationId xmlns:a16="http://schemas.microsoft.com/office/drawing/2014/main" id="{7416451A-3FC1-D3B1-C79C-BCAF30CA0DFD}"/>
              </a:ext>
            </a:extLst>
          </p:cNvPr>
          <p:cNvSpPr>
            <a:spLocks noGrp="1"/>
          </p:cNvSpPr>
          <p:nvPr>
            <p:ph type="body" sz="quarter" idx="13"/>
          </p:nvPr>
        </p:nvSpPr>
        <p:spPr/>
        <p:txBody>
          <a:bodyPr/>
          <a:lstStyle/>
          <a:p>
            <a:endParaRPr lang="zh-TW" altLang="en-US"/>
          </a:p>
        </p:txBody>
      </p:sp>
      <p:sp>
        <p:nvSpPr>
          <p:cNvPr id="5" name="文字版面配置區 4">
            <a:extLst>
              <a:ext uri="{FF2B5EF4-FFF2-40B4-BE49-F238E27FC236}">
                <a16:creationId xmlns:a16="http://schemas.microsoft.com/office/drawing/2014/main" id="{ACBF811E-A8F8-6BB8-B576-BAEC0FAD01B1}"/>
              </a:ext>
            </a:extLst>
          </p:cNvPr>
          <p:cNvSpPr>
            <a:spLocks noGrp="1"/>
          </p:cNvSpPr>
          <p:nvPr>
            <p:ph type="body" sz="quarter" idx="14"/>
          </p:nvPr>
        </p:nvSpPr>
        <p:spPr/>
        <p:txBody>
          <a:bodyPr/>
          <a:lstStyle/>
          <a:p>
            <a:endParaRPr lang="zh-TW" altLang="en-US"/>
          </a:p>
        </p:txBody>
      </p:sp>
      <p:sp>
        <p:nvSpPr>
          <p:cNvPr id="6" name="文字版面配置區 5">
            <a:extLst>
              <a:ext uri="{FF2B5EF4-FFF2-40B4-BE49-F238E27FC236}">
                <a16:creationId xmlns:a16="http://schemas.microsoft.com/office/drawing/2014/main" id="{06360584-10FA-35D2-2C48-A445E530A892}"/>
              </a:ext>
            </a:extLst>
          </p:cNvPr>
          <p:cNvSpPr>
            <a:spLocks noGrp="1"/>
          </p:cNvSpPr>
          <p:nvPr>
            <p:ph type="body" sz="quarter" idx="15"/>
          </p:nvPr>
        </p:nvSpPr>
        <p:spPr/>
        <p:txBody>
          <a:bodyPr/>
          <a:lstStyle/>
          <a:p>
            <a:r>
              <a:rPr lang="en-US" altLang="zh-TW" dirty="0"/>
              <a:t>4</a:t>
            </a:r>
            <a:endParaRPr lang="zh-TW" altLang="en-US" dirty="0"/>
          </a:p>
        </p:txBody>
      </p:sp>
      <p:sp>
        <p:nvSpPr>
          <p:cNvPr id="7" name="文字版面配置區 6">
            <a:extLst>
              <a:ext uri="{FF2B5EF4-FFF2-40B4-BE49-F238E27FC236}">
                <a16:creationId xmlns:a16="http://schemas.microsoft.com/office/drawing/2014/main" id="{9C7ADE07-E14A-89DB-9AA4-6CB1910545BC}"/>
              </a:ext>
            </a:extLst>
          </p:cNvPr>
          <p:cNvSpPr>
            <a:spLocks noGrp="1"/>
          </p:cNvSpPr>
          <p:nvPr>
            <p:ph type="body" sz="quarter" idx="17"/>
          </p:nvPr>
        </p:nvSpPr>
        <p:spPr>
          <a:xfrm>
            <a:off x="865661" y="6295529"/>
            <a:ext cx="6336704" cy="2673876"/>
          </a:xfrm>
        </p:spPr>
        <p:txBody>
          <a:bodyPr>
            <a:normAutofit/>
          </a:bodyPr>
          <a:lstStyle/>
          <a:p>
            <a:pPr>
              <a:lnSpc>
                <a:spcPts val="3200"/>
              </a:lnSpc>
            </a:pPr>
            <a:r>
              <a:rPr lang="zh-TW" altLang="en-US" b="1" dirty="0"/>
              <a:t>工作分配</a:t>
            </a:r>
            <a:endParaRPr lang="en-US" altLang="zh-TW" b="1" dirty="0"/>
          </a:p>
          <a:p>
            <a:pPr>
              <a:lnSpc>
                <a:spcPts val="3400"/>
              </a:lnSpc>
            </a:pPr>
            <a:r>
              <a:rPr lang="en-US" altLang="zh-TW" b="1" dirty="0"/>
              <a:t>&amp;</a:t>
            </a:r>
          </a:p>
          <a:p>
            <a:pPr>
              <a:lnSpc>
                <a:spcPts val="3200"/>
              </a:lnSpc>
            </a:pPr>
            <a:r>
              <a:rPr lang="zh-TW" altLang="en-US" b="1" dirty="0"/>
              <a:t>參考資料</a:t>
            </a:r>
          </a:p>
        </p:txBody>
      </p:sp>
      <p:sp>
        <p:nvSpPr>
          <p:cNvPr id="8" name="文字版面配置區 7">
            <a:extLst>
              <a:ext uri="{FF2B5EF4-FFF2-40B4-BE49-F238E27FC236}">
                <a16:creationId xmlns:a16="http://schemas.microsoft.com/office/drawing/2014/main" id="{84014D61-E52C-8913-93A4-AF0B1128BD42}"/>
              </a:ext>
            </a:extLst>
          </p:cNvPr>
          <p:cNvSpPr>
            <a:spLocks noGrp="1"/>
          </p:cNvSpPr>
          <p:nvPr>
            <p:ph type="body" sz="quarter" idx="18"/>
          </p:nvPr>
        </p:nvSpPr>
        <p:spPr/>
        <p:txBody>
          <a:bodyPr/>
          <a:lstStyle/>
          <a:p>
            <a:endParaRPr lang="zh-TW" altLang="en-US"/>
          </a:p>
        </p:txBody>
      </p:sp>
      <p:sp>
        <p:nvSpPr>
          <p:cNvPr id="9" name="文字版面配置區 8">
            <a:extLst>
              <a:ext uri="{FF2B5EF4-FFF2-40B4-BE49-F238E27FC236}">
                <a16:creationId xmlns:a16="http://schemas.microsoft.com/office/drawing/2014/main" id="{5953B5A8-1CA4-D79D-4E64-A97F93EEEA71}"/>
              </a:ext>
            </a:extLst>
          </p:cNvPr>
          <p:cNvSpPr>
            <a:spLocks noGrp="1"/>
          </p:cNvSpPr>
          <p:nvPr>
            <p:ph type="body" sz="quarter" idx="19"/>
          </p:nvPr>
        </p:nvSpPr>
        <p:spPr/>
        <p:txBody>
          <a:bodyPr>
            <a:normAutofit fontScale="92500" lnSpcReduction="10000"/>
          </a:bodyPr>
          <a:lstStyle/>
          <a:p>
            <a:endParaRPr lang="zh-TW" altLang="en-US"/>
          </a:p>
        </p:txBody>
      </p:sp>
      <p:pic>
        <p:nvPicPr>
          <p:cNvPr id="11" name="圖形 10" descr="扳手 以實心填滿">
            <a:extLst>
              <a:ext uri="{FF2B5EF4-FFF2-40B4-BE49-F238E27FC236}">
                <a16:creationId xmlns:a16="http://schemas.microsoft.com/office/drawing/2014/main" id="{F6E1EC64-EDB8-D5AE-A298-1126A723F00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63996" y="4755495"/>
            <a:ext cx="1540034" cy="1540034"/>
          </a:xfrm>
          <a:prstGeom prst="rect">
            <a:avLst/>
          </a:prstGeom>
        </p:spPr>
      </p:pic>
    </p:spTree>
    <p:extLst>
      <p:ext uri="{BB962C8B-B14F-4D97-AF65-F5344CB8AC3E}">
        <p14:creationId xmlns:p14="http://schemas.microsoft.com/office/powerpoint/2010/main" val="3664615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B58B1BD1-AF05-5DF5-CBDD-E29D735D9AE0}"/>
              </a:ext>
            </a:extLst>
          </p:cNvPr>
          <p:cNvSpPr>
            <a:spLocks noGrp="1"/>
          </p:cNvSpPr>
          <p:nvPr>
            <p:ph type="sldNum" sz="quarter" idx="11"/>
          </p:nvPr>
        </p:nvSpPr>
        <p:spPr/>
        <p:txBody>
          <a:bodyPr/>
          <a:lstStyle/>
          <a:p>
            <a:fld id="{E6459DFB-86F3-43FA-8567-2EA6E426AE90}" type="slidenum">
              <a:rPr lang="ja-JP" altLang="en-US" smtClean="0"/>
              <a:pPr/>
              <a:t>31</a:t>
            </a:fld>
            <a:endParaRPr lang="ja-JP" altLang="en-US"/>
          </a:p>
        </p:txBody>
      </p:sp>
      <p:sp>
        <p:nvSpPr>
          <p:cNvPr id="3" name="標題 2">
            <a:extLst>
              <a:ext uri="{FF2B5EF4-FFF2-40B4-BE49-F238E27FC236}">
                <a16:creationId xmlns:a16="http://schemas.microsoft.com/office/drawing/2014/main" id="{0D2B694D-7459-A807-83A3-5A1DDE64E644}"/>
              </a:ext>
            </a:extLst>
          </p:cNvPr>
          <p:cNvSpPr>
            <a:spLocks noGrp="1"/>
          </p:cNvSpPr>
          <p:nvPr>
            <p:ph type="title"/>
          </p:nvPr>
        </p:nvSpPr>
        <p:spPr/>
        <p:txBody>
          <a:bodyPr/>
          <a:lstStyle/>
          <a:p>
            <a:r>
              <a:rPr lang="zh-TW" altLang="en-US" dirty="0"/>
              <a:t>工作分配</a:t>
            </a:r>
            <a:r>
              <a:rPr lang="en-US" altLang="zh-TW" dirty="0"/>
              <a:t>&amp;</a:t>
            </a:r>
            <a:r>
              <a:rPr lang="zh-TW" altLang="en-US" dirty="0"/>
              <a:t>參考資料</a:t>
            </a:r>
          </a:p>
        </p:txBody>
      </p:sp>
      <p:graphicFrame>
        <p:nvGraphicFramePr>
          <p:cNvPr id="4" name="表格 4">
            <a:extLst>
              <a:ext uri="{FF2B5EF4-FFF2-40B4-BE49-F238E27FC236}">
                <a16:creationId xmlns:a16="http://schemas.microsoft.com/office/drawing/2014/main" id="{DFD0AEFF-B770-5E6E-471E-2756A1C33434}"/>
              </a:ext>
            </a:extLst>
          </p:cNvPr>
          <p:cNvGraphicFramePr>
            <a:graphicFrameLocks noGrp="1"/>
          </p:cNvGraphicFramePr>
          <p:nvPr>
            <p:extLst>
              <p:ext uri="{D42A27DB-BD31-4B8C-83A1-F6EECF244321}">
                <p14:modId xmlns:p14="http://schemas.microsoft.com/office/powerpoint/2010/main" val="1854236918"/>
              </p:ext>
            </p:extLst>
          </p:nvPr>
        </p:nvGraphicFramePr>
        <p:xfrm>
          <a:off x="3368040" y="3091532"/>
          <a:ext cx="11231880" cy="3069790"/>
        </p:xfrm>
        <a:graphic>
          <a:graphicData uri="http://schemas.openxmlformats.org/drawingml/2006/table">
            <a:tbl>
              <a:tblPr firstRow="1" bandRow="1">
                <a:tableStyleId>{F5AB1C69-6EDB-4FF4-983F-18BD219EF322}</a:tableStyleId>
              </a:tblPr>
              <a:tblGrid>
                <a:gridCol w="5066545">
                  <a:extLst>
                    <a:ext uri="{9D8B030D-6E8A-4147-A177-3AD203B41FA5}">
                      <a16:colId xmlns:a16="http://schemas.microsoft.com/office/drawing/2014/main" val="4043390646"/>
                    </a:ext>
                  </a:extLst>
                </a:gridCol>
                <a:gridCol w="6165335">
                  <a:extLst>
                    <a:ext uri="{9D8B030D-6E8A-4147-A177-3AD203B41FA5}">
                      <a16:colId xmlns:a16="http://schemas.microsoft.com/office/drawing/2014/main" val="1708152080"/>
                    </a:ext>
                  </a:extLst>
                </a:gridCol>
              </a:tblGrid>
              <a:tr h="809908">
                <a:tc>
                  <a:txBody>
                    <a:bodyPr/>
                    <a:lstStyle/>
                    <a:p>
                      <a:pPr algn="ctr"/>
                      <a:r>
                        <a:rPr lang="zh-TW" altLang="en-US" dirty="0"/>
                        <a:t>工作分配</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dirty="0"/>
                        <a:t>人員</a:t>
                      </a:r>
                      <a:endParaRPr lang="zh-TW" altLang="en-US"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332386963"/>
                  </a:ext>
                </a:extLst>
              </a:tr>
              <a:tr h="753294">
                <a:tc>
                  <a:txBody>
                    <a:bodyPr/>
                    <a:lstStyle/>
                    <a:p>
                      <a:pPr algn="l"/>
                      <a:r>
                        <a:rPr lang="zh-TW" altLang="en-US" dirty="0"/>
                        <a:t>一、簡單介紹遊戲引擎</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l"/>
                      <a:r>
                        <a:rPr lang="zh-TW" altLang="en-US" dirty="0"/>
                        <a:t>林芊妤、郭芯瑜</a:t>
                      </a:r>
                      <a:endParaRPr lang="zh-TW" altLang="en-US"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792926161"/>
                  </a:ext>
                </a:extLst>
              </a:tr>
              <a:tr h="753294">
                <a:tc>
                  <a:txBody>
                    <a:bodyPr/>
                    <a:lstStyle/>
                    <a:p>
                      <a:pPr algn="l"/>
                      <a:r>
                        <a:rPr lang="zh-TW" altLang="en-US" dirty="0"/>
                        <a:t>二、什麼是</a:t>
                      </a:r>
                      <a:r>
                        <a:rPr lang="en-US" altLang="zh-TW" dirty="0"/>
                        <a:t>SFML</a:t>
                      </a:r>
                      <a:r>
                        <a:rPr lang="zh-TW" altLang="en-US" dirty="0"/>
                        <a:t>？</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l"/>
                      <a:r>
                        <a:rPr lang="zh-TW" altLang="en-US" dirty="0"/>
                        <a:t>詹程、陳禹豪</a:t>
                      </a:r>
                      <a:endParaRPr lang="zh-TW" altLang="en-US"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72552783"/>
                  </a:ext>
                </a:extLst>
              </a:tr>
              <a:tr h="753294">
                <a:tc>
                  <a:txBody>
                    <a:bodyPr/>
                    <a:lstStyle/>
                    <a:p>
                      <a:pPr algn="l"/>
                      <a:r>
                        <a:rPr lang="zh-TW" altLang="en-US" dirty="0"/>
                        <a:t>三、程式碼解說！</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l"/>
                      <a:r>
                        <a:rPr lang="zh-TW" altLang="en-US" dirty="0"/>
                        <a:t>陳家瑋、林侑辰、江昶毅</a:t>
                      </a:r>
                      <a:endParaRPr lang="zh-TW" altLang="en-US"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888381881"/>
                  </a:ext>
                </a:extLst>
              </a:tr>
            </a:tbl>
          </a:graphicData>
        </a:graphic>
      </p:graphicFrame>
      <p:sp>
        <p:nvSpPr>
          <p:cNvPr id="5" name="文字方塊 4">
            <a:extLst>
              <a:ext uri="{FF2B5EF4-FFF2-40B4-BE49-F238E27FC236}">
                <a16:creationId xmlns:a16="http://schemas.microsoft.com/office/drawing/2014/main" id="{2BA315F9-344D-E8E2-1206-EEF4EEC09B38}"/>
              </a:ext>
            </a:extLst>
          </p:cNvPr>
          <p:cNvSpPr txBox="1"/>
          <p:nvPr/>
        </p:nvSpPr>
        <p:spPr>
          <a:xfrm>
            <a:off x="3368040" y="7326377"/>
            <a:ext cx="11551920" cy="646331"/>
          </a:xfrm>
          <a:prstGeom prst="rect">
            <a:avLst/>
          </a:prstGeom>
          <a:noFill/>
        </p:spPr>
        <p:txBody>
          <a:bodyPr wrap="square" rtlCol="0">
            <a:spAutoFit/>
          </a:bodyPr>
          <a:lstStyle/>
          <a:p>
            <a:r>
              <a:rPr lang="zh-TW" altLang="en-US" sz="3600" dirty="0">
                <a:latin typeface="微軟正黑體" panose="020B0604030504040204" pitchFamily="34" charset="-120"/>
                <a:ea typeface="微軟正黑體" panose="020B0604030504040204" pitchFamily="34" charset="-120"/>
              </a:rPr>
              <a:t>參考資料：</a:t>
            </a:r>
            <a:r>
              <a:rPr lang="en-US" altLang="zh-TW" sz="3600" kern="100" dirty="0" err="1">
                <a:effectLst/>
                <a:latin typeface="微軟正黑體" panose="020B0604030504040204" pitchFamily="34" charset="-120"/>
                <a:ea typeface="微軟正黑體" panose="020B0604030504040204" pitchFamily="34" charset="-120"/>
                <a:cs typeface="Times New Roman" panose="02020603050405020304" pitchFamily="18" charset="0"/>
              </a:rPr>
              <a:t>Youtube</a:t>
            </a:r>
            <a:r>
              <a:rPr lang="zh-TW" altLang="zh-TW" sz="3600" kern="100" dirty="0">
                <a:effectLst/>
                <a:latin typeface="微軟正黑體" panose="020B0604030504040204" pitchFamily="34" charset="-120"/>
                <a:ea typeface="微軟正黑體" panose="020B0604030504040204" pitchFamily="34" charset="-120"/>
                <a:cs typeface="Times New Roman" panose="02020603050405020304" pitchFamily="18" charset="0"/>
              </a:rPr>
              <a:t>：</a:t>
            </a:r>
            <a:r>
              <a:rPr lang="en-US" altLang="zh-TW" sz="3600" u="sng" kern="100" dirty="0">
                <a:solidFill>
                  <a:srgbClr val="0563C1"/>
                </a:solidFill>
                <a:effectLst/>
                <a:latin typeface="微軟正黑體" panose="020B0604030504040204" pitchFamily="34" charset="-120"/>
                <a:ea typeface="微軟正黑體" panose="020B0604030504040204" pitchFamily="34" charset="-120"/>
                <a:cs typeface="Times New Roman" panose="02020603050405020304" pitchFamily="18" charset="0"/>
                <a:hlinkClick r:id="rId2"/>
              </a:rPr>
              <a:t>https://youtu.be/_4EuZI8Q8cs</a:t>
            </a:r>
            <a:endParaRPr lang="zh-TW" altLang="zh-TW" sz="3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1772424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7BC64C-0D8C-E354-37F2-49194E55D7E2}"/>
              </a:ext>
            </a:extLst>
          </p:cNvPr>
          <p:cNvSpPr>
            <a:spLocks noGrp="1"/>
          </p:cNvSpPr>
          <p:nvPr>
            <p:ph type="ctrTitle"/>
          </p:nvPr>
        </p:nvSpPr>
        <p:spPr/>
        <p:txBody>
          <a:bodyPr/>
          <a:lstStyle/>
          <a:p>
            <a:r>
              <a:rPr lang="zh-TW" altLang="en-US" dirty="0"/>
              <a:t>感謝聆聽</a:t>
            </a:r>
          </a:p>
        </p:txBody>
      </p:sp>
    </p:spTree>
    <p:extLst>
      <p:ext uri="{BB962C8B-B14F-4D97-AF65-F5344CB8AC3E}">
        <p14:creationId xmlns:p14="http://schemas.microsoft.com/office/powerpoint/2010/main" val="2549061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885E5AF8-1E6A-CCBC-35C8-50B490B4FEF4}"/>
              </a:ext>
            </a:extLst>
          </p:cNvPr>
          <p:cNvSpPr>
            <a:spLocks noGrp="1"/>
          </p:cNvSpPr>
          <p:nvPr>
            <p:ph type="sldNum" sz="quarter" idx="11"/>
          </p:nvPr>
        </p:nvSpPr>
        <p:spPr/>
        <p:txBody>
          <a:bodyPr/>
          <a:lstStyle/>
          <a:p>
            <a:fld id="{E6459DFB-86F3-43FA-8567-2EA6E426AE90}" type="slidenum">
              <a:rPr lang="ja-JP" altLang="en-US" smtClean="0"/>
              <a:pPr/>
              <a:t>4</a:t>
            </a:fld>
            <a:endParaRPr lang="ja-JP" altLang="en-US"/>
          </a:p>
        </p:txBody>
      </p:sp>
      <p:sp>
        <p:nvSpPr>
          <p:cNvPr id="3" name="標題 2">
            <a:extLst>
              <a:ext uri="{FF2B5EF4-FFF2-40B4-BE49-F238E27FC236}">
                <a16:creationId xmlns:a16="http://schemas.microsoft.com/office/drawing/2014/main" id="{3AFFF58F-9D25-215F-7A92-7727D51C5BB7}"/>
              </a:ext>
            </a:extLst>
          </p:cNvPr>
          <p:cNvSpPr>
            <a:spLocks noGrp="1"/>
          </p:cNvSpPr>
          <p:nvPr>
            <p:ph type="title"/>
          </p:nvPr>
        </p:nvSpPr>
        <p:spPr/>
        <p:txBody>
          <a:bodyPr/>
          <a:lstStyle/>
          <a:p>
            <a:r>
              <a:rPr lang="zh-TW" altLang="en-US" b="1" dirty="0">
                <a:latin typeface="微軟正黑體" panose="020B0604030504040204" pitchFamily="34" charset="-120"/>
                <a:ea typeface="微軟正黑體" panose="020B0604030504040204" pitchFamily="34" charset="-120"/>
              </a:rPr>
              <a:t>遊戲引擎</a:t>
            </a:r>
          </a:p>
        </p:txBody>
      </p:sp>
      <p:pic>
        <p:nvPicPr>
          <p:cNvPr id="5" name="圖片 4">
            <a:extLst>
              <a:ext uri="{FF2B5EF4-FFF2-40B4-BE49-F238E27FC236}">
                <a16:creationId xmlns:a16="http://schemas.microsoft.com/office/drawing/2014/main" id="{0FA3E4A8-BA55-6566-3435-DE999591B63C}"/>
              </a:ext>
            </a:extLst>
          </p:cNvPr>
          <p:cNvPicPr>
            <a:picLocks noChangeAspect="1"/>
          </p:cNvPicPr>
          <p:nvPr/>
        </p:nvPicPr>
        <p:blipFill>
          <a:blip r:embed="rId3"/>
          <a:stretch>
            <a:fillRect/>
          </a:stretch>
        </p:blipFill>
        <p:spPr>
          <a:xfrm>
            <a:off x="9406352" y="2273903"/>
            <a:ext cx="8511930" cy="6263039"/>
          </a:xfrm>
          <a:prstGeom prst="rect">
            <a:avLst/>
          </a:prstGeom>
        </p:spPr>
      </p:pic>
      <p:sp>
        <p:nvSpPr>
          <p:cNvPr id="7" name="文字方塊 6">
            <a:extLst>
              <a:ext uri="{FF2B5EF4-FFF2-40B4-BE49-F238E27FC236}">
                <a16:creationId xmlns:a16="http://schemas.microsoft.com/office/drawing/2014/main" id="{BA7459E0-427C-3AA8-A35E-6C7B3B7D2BFC}"/>
              </a:ext>
            </a:extLst>
          </p:cNvPr>
          <p:cNvSpPr txBox="1"/>
          <p:nvPr/>
        </p:nvSpPr>
        <p:spPr>
          <a:xfrm>
            <a:off x="624840" y="2177688"/>
            <a:ext cx="8092440" cy="2965812"/>
          </a:xfrm>
          <a:prstGeom prst="rect">
            <a:avLst/>
          </a:prstGeom>
          <a:noFill/>
        </p:spPr>
        <p:txBody>
          <a:bodyPr wrap="square">
            <a:spAutoFit/>
          </a:bodyPr>
          <a:lstStyle/>
          <a:p>
            <a:pPr>
              <a:lnSpc>
                <a:spcPct val="150000"/>
              </a:lnSpc>
            </a:pPr>
            <a:r>
              <a:rPr lang="zh-TW" altLang="en-US" dirty="0">
                <a:solidFill>
                  <a:srgbClr val="202122"/>
                </a:solidFill>
                <a:latin typeface="Arial" panose="020B0604020202020204" pitchFamily="34" charset="0"/>
              </a:rPr>
              <a:t>現今的</a:t>
            </a:r>
            <a:r>
              <a:rPr lang="zh-TW" altLang="en-US" b="0" i="0" dirty="0">
                <a:solidFill>
                  <a:srgbClr val="202122"/>
                </a:solidFill>
                <a:effectLst/>
                <a:latin typeface="Arial" panose="020B0604020202020204" pitchFamily="34" charset="0"/>
              </a:rPr>
              <a:t>遊戲引擎提供可視化開發工具和可重用組件，簡單來說就是可將各種工具素材丟進遊戲引擎以可視化的方式製作遊戲或動畫等的整合平台。</a:t>
            </a:r>
            <a:endParaRPr lang="zh-TW" altLang="en-US" dirty="0"/>
          </a:p>
        </p:txBody>
      </p:sp>
      <p:pic>
        <p:nvPicPr>
          <p:cNvPr id="10242" name="Picture 2" descr="Unity 旗下員工對於公司與美國軍方的合作計畫感到相當擔憂#美國政府(164701) - Cool3c">
            <a:extLst>
              <a:ext uri="{FF2B5EF4-FFF2-40B4-BE49-F238E27FC236}">
                <a16:creationId xmlns:a16="http://schemas.microsoft.com/office/drawing/2014/main" id="{8E988CEC-58F6-24C5-3D4C-1581157E664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290" r="10079"/>
          <a:stretch/>
        </p:blipFill>
        <p:spPr bwMode="auto">
          <a:xfrm>
            <a:off x="1280160" y="6294120"/>
            <a:ext cx="3159028" cy="2612736"/>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The most powerful real-time 3D creation tool - Unreal Engine">
            <a:extLst>
              <a:ext uri="{FF2B5EF4-FFF2-40B4-BE49-F238E27FC236}">
                <a16:creationId xmlns:a16="http://schemas.microsoft.com/office/drawing/2014/main" id="{6D4F0350-7141-F9D5-97D9-9A643749C83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2357" r="22610"/>
          <a:stretch/>
        </p:blipFill>
        <p:spPr bwMode="auto">
          <a:xfrm>
            <a:off x="5173980" y="6294119"/>
            <a:ext cx="2554592" cy="2612735"/>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Simple and Fast Multimedia Library - Wikipedia">
            <a:extLst>
              <a:ext uri="{FF2B5EF4-FFF2-40B4-BE49-F238E27FC236}">
                <a16:creationId xmlns:a16="http://schemas.microsoft.com/office/drawing/2014/main" id="{556D45A2-75AB-DCDE-CD54-3F58B3D007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7718" y="5519485"/>
            <a:ext cx="7202939" cy="2436995"/>
          </a:xfrm>
          <a:prstGeom prst="rect">
            <a:avLst/>
          </a:prstGeom>
          <a:noFill/>
          <a:extLst>
            <a:ext uri="{909E8E84-426E-40DD-AFC4-6F175D3DCCD1}">
              <a14:hiddenFill xmlns:a14="http://schemas.microsoft.com/office/drawing/2010/main">
                <a:solidFill>
                  <a:srgbClr val="FFFFFF"/>
                </a:solidFill>
              </a14:hiddenFill>
            </a:ext>
          </a:extLst>
        </p:spPr>
      </p:pic>
      <p:sp>
        <p:nvSpPr>
          <p:cNvPr id="9" name="手繪多邊形: 圖案 8">
            <a:extLst>
              <a:ext uri="{FF2B5EF4-FFF2-40B4-BE49-F238E27FC236}">
                <a16:creationId xmlns:a16="http://schemas.microsoft.com/office/drawing/2014/main" id="{6A834E88-C4B9-AFDD-5E02-B6DB73929D1B}"/>
              </a:ext>
            </a:extLst>
          </p:cNvPr>
          <p:cNvSpPr/>
          <p:nvPr/>
        </p:nvSpPr>
        <p:spPr>
          <a:xfrm rot="20309635" flipV="1">
            <a:off x="7181005" y="7367153"/>
            <a:ext cx="1920240" cy="1775460"/>
          </a:xfrm>
          <a:custGeom>
            <a:avLst/>
            <a:gdLst>
              <a:gd name="connsiteX0" fmla="*/ 0 w 1996440"/>
              <a:gd name="connsiteY0" fmla="*/ 1539240 h 1539240"/>
              <a:gd name="connsiteX1" fmla="*/ 457200 w 1996440"/>
              <a:gd name="connsiteY1" fmla="*/ 365760 h 1539240"/>
              <a:gd name="connsiteX2" fmla="*/ 1996440 w 1996440"/>
              <a:gd name="connsiteY2" fmla="*/ 0 h 1539240"/>
            </a:gdLst>
            <a:ahLst/>
            <a:cxnLst>
              <a:cxn ang="0">
                <a:pos x="connsiteX0" y="connsiteY0"/>
              </a:cxn>
              <a:cxn ang="0">
                <a:pos x="connsiteX1" y="connsiteY1"/>
              </a:cxn>
              <a:cxn ang="0">
                <a:pos x="connsiteX2" y="connsiteY2"/>
              </a:cxn>
            </a:cxnLst>
            <a:rect l="l" t="t" r="r" b="b"/>
            <a:pathLst>
              <a:path w="1996440" h="1539240">
                <a:moveTo>
                  <a:pt x="0" y="1539240"/>
                </a:moveTo>
                <a:cubicBezTo>
                  <a:pt x="62230" y="1080770"/>
                  <a:pt x="124460" y="622300"/>
                  <a:pt x="457200" y="365760"/>
                </a:cubicBezTo>
                <a:cubicBezTo>
                  <a:pt x="789940" y="109220"/>
                  <a:pt x="1393190" y="54610"/>
                  <a:pt x="1996440" y="0"/>
                </a:cubicBezTo>
              </a:path>
            </a:pathLst>
          </a:custGeom>
          <a:ln w="76200">
            <a:solidFill>
              <a:srgbClr val="86C340"/>
            </a:solidFill>
            <a:headEnd type="none" w="med" len="med"/>
            <a:tailEnd type="triangle" w="med" len="med"/>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ACB5F34D-C318-7B3D-63C5-2A485D6474E9}"/>
              </a:ext>
            </a:extLst>
          </p:cNvPr>
          <p:cNvSpPr txBox="1"/>
          <p:nvPr/>
        </p:nvSpPr>
        <p:spPr>
          <a:xfrm>
            <a:off x="624840" y="8352712"/>
            <a:ext cx="6766560" cy="584775"/>
          </a:xfrm>
          <a:prstGeom prst="rect">
            <a:avLst/>
          </a:prstGeom>
          <a:noFill/>
        </p:spPr>
        <p:txBody>
          <a:bodyPr wrap="square" rtlCol="0">
            <a:spAutoFit/>
          </a:bodyPr>
          <a:lstStyle/>
          <a:p>
            <a:r>
              <a:rPr lang="zh-TW" altLang="en-US" dirty="0"/>
              <a:t>使用到遊戲引擎概念的第三方函式庫</a:t>
            </a:r>
          </a:p>
        </p:txBody>
      </p:sp>
      <p:cxnSp>
        <p:nvCxnSpPr>
          <p:cNvPr id="15" name="直線接點 14">
            <a:extLst>
              <a:ext uri="{FF2B5EF4-FFF2-40B4-BE49-F238E27FC236}">
                <a16:creationId xmlns:a16="http://schemas.microsoft.com/office/drawing/2014/main" id="{3812440D-3C1A-72B5-39A2-308854C96562}"/>
              </a:ext>
            </a:extLst>
          </p:cNvPr>
          <p:cNvCxnSpPr>
            <a:cxnSpLocks/>
            <a:stCxn id="9" idx="1"/>
          </p:cNvCxnSpPr>
          <p:nvPr/>
        </p:nvCxnSpPr>
        <p:spPr>
          <a:xfrm flipH="1">
            <a:off x="1615440" y="8879057"/>
            <a:ext cx="6212320" cy="0"/>
          </a:xfrm>
          <a:prstGeom prst="line">
            <a:avLst/>
          </a:prstGeom>
          <a:ln w="38100">
            <a:solidFill>
              <a:srgbClr val="86C34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31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42"/>
                                        </p:tgtEl>
                                        <p:attrNameLst>
                                          <p:attrName>style.visibility</p:attrName>
                                        </p:attrNameLst>
                                      </p:cBhvr>
                                      <p:to>
                                        <p:strVal val="visible"/>
                                      </p:to>
                                    </p:set>
                                    <p:animEffect transition="in" filter="fade">
                                      <p:cBhvr>
                                        <p:cTn id="15" dur="250"/>
                                        <p:tgtEl>
                                          <p:spTgt spid="10242"/>
                                        </p:tgtEl>
                                      </p:cBhvr>
                                    </p:animEffect>
                                  </p:childTnLst>
                                </p:cTn>
                              </p:par>
                            </p:childTnLst>
                          </p:cTn>
                        </p:par>
                        <p:par>
                          <p:cTn id="16" fill="hold">
                            <p:stCondLst>
                              <p:cond delay="250"/>
                            </p:stCondLst>
                            <p:childTnLst>
                              <p:par>
                                <p:cTn id="17" presetID="10" presetClass="entr" presetSubtype="0" fill="hold" nodeType="afterEffect">
                                  <p:stCondLst>
                                    <p:cond delay="0"/>
                                  </p:stCondLst>
                                  <p:childTnLst>
                                    <p:set>
                                      <p:cBhvr>
                                        <p:cTn id="18" dur="1" fill="hold">
                                          <p:stCondLst>
                                            <p:cond delay="0"/>
                                          </p:stCondLst>
                                        </p:cTn>
                                        <p:tgtEl>
                                          <p:spTgt spid="10244"/>
                                        </p:tgtEl>
                                        <p:attrNameLst>
                                          <p:attrName>style.visibility</p:attrName>
                                        </p:attrNameLst>
                                      </p:cBhvr>
                                      <p:to>
                                        <p:strVal val="visible"/>
                                      </p:to>
                                    </p:set>
                                    <p:animEffect transition="in" filter="fade">
                                      <p:cBhvr>
                                        <p:cTn id="19" dur="250"/>
                                        <p:tgtEl>
                                          <p:spTgt spid="1024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250"/>
                                        <p:tgtEl>
                                          <p:spTgt spid="10242"/>
                                        </p:tgtEl>
                                      </p:cBhvr>
                                    </p:animEffect>
                                    <p:set>
                                      <p:cBhvr>
                                        <p:cTn id="24" dur="1" fill="hold">
                                          <p:stCondLst>
                                            <p:cond delay="249"/>
                                          </p:stCondLst>
                                        </p:cTn>
                                        <p:tgtEl>
                                          <p:spTgt spid="10242"/>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250"/>
                                        <p:tgtEl>
                                          <p:spTgt spid="10244"/>
                                        </p:tgtEl>
                                      </p:cBhvr>
                                    </p:animEffect>
                                    <p:set>
                                      <p:cBhvr>
                                        <p:cTn id="27" dur="1" fill="hold">
                                          <p:stCondLst>
                                            <p:cond delay="249"/>
                                          </p:stCondLst>
                                        </p:cTn>
                                        <p:tgtEl>
                                          <p:spTgt spid="10244"/>
                                        </p:tgtEl>
                                        <p:attrNameLst>
                                          <p:attrName>style.visibility</p:attrName>
                                        </p:attrNameLst>
                                      </p:cBhvr>
                                      <p:to>
                                        <p:strVal val="hidden"/>
                                      </p:to>
                                    </p:set>
                                  </p:childTnLst>
                                </p:cTn>
                              </p:par>
                            </p:childTnLst>
                          </p:cTn>
                        </p:par>
                        <p:par>
                          <p:cTn id="28" fill="hold">
                            <p:stCondLst>
                              <p:cond delay="250"/>
                            </p:stCondLst>
                            <p:childTnLst>
                              <p:par>
                                <p:cTn id="29" presetID="10" presetClass="entr" presetSubtype="0" fill="hold" nodeType="afterEffect">
                                  <p:stCondLst>
                                    <p:cond delay="0"/>
                                  </p:stCondLst>
                                  <p:childTnLst>
                                    <p:set>
                                      <p:cBhvr>
                                        <p:cTn id="30" dur="1" fill="hold">
                                          <p:stCondLst>
                                            <p:cond delay="0"/>
                                          </p:stCondLst>
                                        </p:cTn>
                                        <p:tgtEl>
                                          <p:spTgt spid="10246"/>
                                        </p:tgtEl>
                                        <p:attrNameLst>
                                          <p:attrName>style.visibility</p:attrName>
                                        </p:attrNameLst>
                                      </p:cBhvr>
                                      <p:to>
                                        <p:strVal val="visible"/>
                                      </p:to>
                                    </p:set>
                                    <p:animEffect transition="in" filter="fade">
                                      <p:cBhvr>
                                        <p:cTn id="31" dur="250"/>
                                        <p:tgtEl>
                                          <p:spTgt spid="10246"/>
                                        </p:tgtEl>
                                      </p:cBhvr>
                                    </p:animEffect>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250"/>
                                        <p:tgtEl>
                                          <p:spTgt spid="9"/>
                                        </p:tgtEl>
                                      </p:cBhvr>
                                    </p:animEffect>
                                  </p:childTnLst>
                                </p:cTn>
                              </p:par>
                            </p:childTnLst>
                          </p:cTn>
                        </p:par>
                        <p:par>
                          <p:cTn id="36" fill="hold">
                            <p:stCondLst>
                              <p:cond delay="750"/>
                            </p:stCondLst>
                            <p:childTnLst>
                              <p:par>
                                <p:cTn id="37" presetID="22" presetClass="entr" presetSubtype="2" fill="hold"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right)">
                                      <p:cBhvr>
                                        <p:cTn id="39" dur="250"/>
                                        <p:tgtEl>
                                          <p:spTgt spid="15"/>
                                        </p:tgtEl>
                                      </p:cBhvr>
                                    </p:animEffect>
                                  </p:childTnLst>
                                </p:cTn>
                              </p:par>
                            </p:childTnLst>
                          </p:cTn>
                        </p:par>
                        <p:par>
                          <p:cTn id="40" fill="hold">
                            <p:stCondLst>
                              <p:cond delay="1000"/>
                            </p:stCondLst>
                            <p:childTnLst>
                              <p:par>
                                <p:cTn id="41" presetID="10" presetClass="entr" presetSubtype="0" fill="hold" grpId="0"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FE38A870-9C8B-759E-6DF1-746C42B56147}"/>
              </a:ext>
            </a:extLst>
          </p:cNvPr>
          <p:cNvSpPr>
            <a:spLocks noGrp="1"/>
          </p:cNvSpPr>
          <p:nvPr>
            <p:ph type="body" sz="quarter" idx="11"/>
          </p:nvPr>
        </p:nvSpPr>
        <p:spPr/>
        <p:txBody>
          <a:bodyPr/>
          <a:lstStyle/>
          <a:p>
            <a:endParaRPr lang="zh-TW" altLang="en-US" dirty="0"/>
          </a:p>
        </p:txBody>
      </p:sp>
      <p:sp>
        <p:nvSpPr>
          <p:cNvPr id="4" name="文字版面配置區 3">
            <a:extLst>
              <a:ext uri="{FF2B5EF4-FFF2-40B4-BE49-F238E27FC236}">
                <a16:creationId xmlns:a16="http://schemas.microsoft.com/office/drawing/2014/main" id="{E4A39CFC-408C-AAD1-2869-4289FE1D8B59}"/>
              </a:ext>
            </a:extLst>
          </p:cNvPr>
          <p:cNvSpPr>
            <a:spLocks noGrp="1"/>
          </p:cNvSpPr>
          <p:nvPr>
            <p:ph type="body" sz="quarter" idx="12"/>
          </p:nvPr>
        </p:nvSpPr>
        <p:spPr/>
        <p:txBody>
          <a:bodyPr/>
          <a:lstStyle/>
          <a:p>
            <a:endParaRPr lang="zh-TW" altLang="en-US"/>
          </a:p>
        </p:txBody>
      </p:sp>
      <p:sp>
        <p:nvSpPr>
          <p:cNvPr id="5" name="文字版面配置區 4">
            <a:extLst>
              <a:ext uri="{FF2B5EF4-FFF2-40B4-BE49-F238E27FC236}">
                <a16:creationId xmlns:a16="http://schemas.microsoft.com/office/drawing/2014/main" id="{A7E30739-EF52-DED9-E7A7-19A1499418DA}"/>
              </a:ext>
            </a:extLst>
          </p:cNvPr>
          <p:cNvSpPr>
            <a:spLocks noGrp="1"/>
          </p:cNvSpPr>
          <p:nvPr>
            <p:ph type="body" sz="quarter" idx="13"/>
          </p:nvPr>
        </p:nvSpPr>
        <p:spPr/>
        <p:txBody>
          <a:bodyPr/>
          <a:lstStyle/>
          <a:p>
            <a:endParaRPr lang="zh-TW" altLang="en-US"/>
          </a:p>
        </p:txBody>
      </p:sp>
      <p:sp>
        <p:nvSpPr>
          <p:cNvPr id="6" name="文字版面配置區 5">
            <a:extLst>
              <a:ext uri="{FF2B5EF4-FFF2-40B4-BE49-F238E27FC236}">
                <a16:creationId xmlns:a16="http://schemas.microsoft.com/office/drawing/2014/main" id="{8224185F-CC64-0212-2AC6-8EEBF00FB857}"/>
              </a:ext>
            </a:extLst>
          </p:cNvPr>
          <p:cNvSpPr>
            <a:spLocks noGrp="1"/>
          </p:cNvSpPr>
          <p:nvPr>
            <p:ph type="body" sz="quarter" idx="14"/>
          </p:nvPr>
        </p:nvSpPr>
        <p:spPr/>
        <p:txBody>
          <a:bodyPr/>
          <a:lstStyle/>
          <a:p>
            <a:endParaRPr lang="zh-TW" altLang="en-US"/>
          </a:p>
        </p:txBody>
      </p:sp>
      <p:sp>
        <p:nvSpPr>
          <p:cNvPr id="7" name="文字版面配置區 6">
            <a:extLst>
              <a:ext uri="{FF2B5EF4-FFF2-40B4-BE49-F238E27FC236}">
                <a16:creationId xmlns:a16="http://schemas.microsoft.com/office/drawing/2014/main" id="{92E1C85E-CE47-D7E6-E0C2-B052F0E08EC2}"/>
              </a:ext>
            </a:extLst>
          </p:cNvPr>
          <p:cNvSpPr>
            <a:spLocks noGrp="1"/>
          </p:cNvSpPr>
          <p:nvPr>
            <p:ph type="body" sz="quarter" idx="15"/>
          </p:nvPr>
        </p:nvSpPr>
        <p:spPr/>
        <p:txBody>
          <a:bodyPr/>
          <a:lstStyle/>
          <a:p>
            <a:r>
              <a:rPr lang="en-US" altLang="zh-TW" dirty="0"/>
              <a:t>2</a:t>
            </a:r>
            <a:endParaRPr lang="zh-TW" altLang="en-US" dirty="0"/>
          </a:p>
        </p:txBody>
      </p:sp>
      <p:sp>
        <p:nvSpPr>
          <p:cNvPr id="9" name="文字版面配置區 8">
            <a:extLst>
              <a:ext uri="{FF2B5EF4-FFF2-40B4-BE49-F238E27FC236}">
                <a16:creationId xmlns:a16="http://schemas.microsoft.com/office/drawing/2014/main" id="{BE09BAE3-EDA8-2CE7-56FC-F166415DE32D}"/>
              </a:ext>
            </a:extLst>
          </p:cNvPr>
          <p:cNvSpPr>
            <a:spLocks noGrp="1"/>
          </p:cNvSpPr>
          <p:nvPr>
            <p:ph type="body" sz="quarter" idx="17"/>
          </p:nvPr>
        </p:nvSpPr>
        <p:spPr/>
        <p:txBody>
          <a:bodyPr/>
          <a:lstStyle/>
          <a:p>
            <a:r>
              <a:rPr lang="zh-TW" altLang="en-US" b="1" dirty="0">
                <a:latin typeface="微軟正黑體" panose="020B0604030504040204" pitchFamily="34" charset="-120"/>
                <a:ea typeface="微軟正黑體" panose="020B0604030504040204" pitchFamily="34" charset="-120"/>
              </a:rPr>
              <a:t>什麼是</a:t>
            </a:r>
            <a:r>
              <a:rPr lang="en-US" altLang="zh-TW" b="1" dirty="0">
                <a:latin typeface="微軟正黑體" panose="020B0604030504040204" pitchFamily="34" charset="-120"/>
                <a:ea typeface="微軟正黑體" panose="020B0604030504040204" pitchFamily="34" charset="-120"/>
              </a:rPr>
              <a:t>SFML</a:t>
            </a:r>
            <a:r>
              <a:rPr lang="zh-TW" altLang="en-US" b="1" dirty="0">
                <a:latin typeface="微軟正黑體" panose="020B0604030504040204" pitchFamily="34" charset="-120"/>
                <a:ea typeface="微軟正黑體" panose="020B0604030504040204" pitchFamily="34" charset="-120"/>
              </a:rPr>
              <a:t>？</a:t>
            </a:r>
          </a:p>
        </p:txBody>
      </p:sp>
      <p:sp>
        <p:nvSpPr>
          <p:cNvPr id="10" name="文字版面配置區 9">
            <a:extLst>
              <a:ext uri="{FF2B5EF4-FFF2-40B4-BE49-F238E27FC236}">
                <a16:creationId xmlns:a16="http://schemas.microsoft.com/office/drawing/2014/main" id="{5AFF468C-08CF-3904-2F50-5FCFAC5B32D1}"/>
              </a:ext>
            </a:extLst>
          </p:cNvPr>
          <p:cNvSpPr>
            <a:spLocks noGrp="1"/>
          </p:cNvSpPr>
          <p:nvPr>
            <p:ph type="body" sz="quarter" idx="18"/>
          </p:nvPr>
        </p:nvSpPr>
        <p:spPr/>
        <p:txBody>
          <a:bodyPr/>
          <a:lstStyle/>
          <a:p>
            <a:endParaRPr lang="zh-TW" altLang="en-US"/>
          </a:p>
        </p:txBody>
      </p:sp>
      <p:sp>
        <p:nvSpPr>
          <p:cNvPr id="11" name="文字版面配置區 10">
            <a:extLst>
              <a:ext uri="{FF2B5EF4-FFF2-40B4-BE49-F238E27FC236}">
                <a16:creationId xmlns:a16="http://schemas.microsoft.com/office/drawing/2014/main" id="{4EB21815-6786-6EBB-8D2C-99DC6C6268B2}"/>
              </a:ext>
            </a:extLst>
          </p:cNvPr>
          <p:cNvSpPr>
            <a:spLocks noGrp="1"/>
          </p:cNvSpPr>
          <p:nvPr>
            <p:ph type="body" sz="quarter" idx="19"/>
          </p:nvPr>
        </p:nvSpPr>
        <p:spPr/>
        <p:txBody>
          <a:bodyPr>
            <a:normAutofit fontScale="92500" lnSpcReduction="10000"/>
          </a:bodyPr>
          <a:lstStyle/>
          <a:p>
            <a:endParaRPr lang="zh-TW" altLang="en-US"/>
          </a:p>
        </p:txBody>
      </p:sp>
      <p:pic>
        <p:nvPicPr>
          <p:cNvPr id="13" name="圖形 12" descr="問號 以實心填滿">
            <a:extLst>
              <a:ext uri="{FF2B5EF4-FFF2-40B4-BE49-F238E27FC236}">
                <a16:creationId xmlns:a16="http://schemas.microsoft.com/office/drawing/2014/main" id="{3A9D83BC-35AE-B640-0A1F-46893666A8B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07556" y="4642616"/>
            <a:ext cx="1652913" cy="1652913"/>
          </a:xfrm>
          <a:prstGeom prst="rect">
            <a:avLst/>
          </a:prstGeom>
        </p:spPr>
      </p:pic>
    </p:spTree>
    <p:extLst>
      <p:ext uri="{BB962C8B-B14F-4D97-AF65-F5344CB8AC3E}">
        <p14:creationId xmlns:p14="http://schemas.microsoft.com/office/powerpoint/2010/main" val="3421329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885E5AF8-1E6A-CCBC-35C8-50B490B4FEF4}"/>
              </a:ext>
            </a:extLst>
          </p:cNvPr>
          <p:cNvSpPr>
            <a:spLocks noGrp="1"/>
          </p:cNvSpPr>
          <p:nvPr>
            <p:ph type="sldNum" sz="quarter" idx="11"/>
          </p:nvPr>
        </p:nvSpPr>
        <p:spPr/>
        <p:txBody>
          <a:bodyPr/>
          <a:lstStyle/>
          <a:p>
            <a:fld id="{E6459DFB-86F3-43FA-8567-2EA6E426AE90}" type="slidenum">
              <a:rPr lang="ja-JP" altLang="en-US" smtClean="0"/>
              <a:pPr/>
              <a:t>6</a:t>
            </a:fld>
            <a:endParaRPr lang="ja-JP" altLang="en-US"/>
          </a:p>
        </p:txBody>
      </p:sp>
      <p:sp>
        <p:nvSpPr>
          <p:cNvPr id="3" name="標題 2">
            <a:extLst>
              <a:ext uri="{FF2B5EF4-FFF2-40B4-BE49-F238E27FC236}">
                <a16:creationId xmlns:a16="http://schemas.microsoft.com/office/drawing/2014/main" id="{3AFFF58F-9D25-215F-7A92-7727D51C5BB7}"/>
              </a:ext>
            </a:extLst>
          </p:cNvPr>
          <p:cNvSpPr>
            <a:spLocks noGrp="1"/>
          </p:cNvSpPr>
          <p:nvPr>
            <p:ph type="title"/>
          </p:nvPr>
        </p:nvSpPr>
        <p:spPr/>
        <p:txBody>
          <a:bodyPr/>
          <a:lstStyle/>
          <a:p>
            <a:r>
              <a:rPr lang="en-US" altLang="zh-TW" b="1" dirty="0">
                <a:latin typeface="+mj-lt"/>
                <a:ea typeface="微軟正黑體" panose="020B0604030504040204" pitchFamily="34" charset="-120"/>
              </a:rPr>
              <a:t>SFML</a:t>
            </a:r>
            <a:endParaRPr lang="zh-TW" altLang="en-US" b="1" dirty="0">
              <a:latin typeface="+mj-lt"/>
              <a:ea typeface="微軟正黑體" panose="020B0604030504040204" pitchFamily="34" charset="-120"/>
            </a:endParaRPr>
          </a:p>
        </p:txBody>
      </p:sp>
      <p:pic>
        <p:nvPicPr>
          <p:cNvPr id="5" name="圖片 4">
            <a:extLst>
              <a:ext uri="{FF2B5EF4-FFF2-40B4-BE49-F238E27FC236}">
                <a16:creationId xmlns:a16="http://schemas.microsoft.com/office/drawing/2014/main" id="{E87716B8-B107-E719-E134-0284F3CBAF9F}"/>
              </a:ext>
            </a:extLst>
          </p:cNvPr>
          <p:cNvPicPr>
            <a:picLocks noChangeAspect="1"/>
          </p:cNvPicPr>
          <p:nvPr/>
        </p:nvPicPr>
        <p:blipFill>
          <a:blip r:embed="rId3"/>
          <a:stretch>
            <a:fillRect/>
          </a:stretch>
        </p:blipFill>
        <p:spPr>
          <a:xfrm>
            <a:off x="254882" y="2457318"/>
            <a:ext cx="17495662" cy="6582152"/>
          </a:xfrm>
          <a:prstGeom prst="rect">
            <a:avLst/>
          </a:prstGeom>
        </p:spPr>
      </p:pic>
    </p:spTree>
    <p:extLst>
      <p:ext uri="{BB962C8B-B14F-4D97-AF65-F5344CB8AC3E}">
        <p14:creationId xmlns:p14="http://schemas.microsoft.com/office/powerpoint/2010/main" val="126980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hidden="1">
            <a:extLst>
              <a:ext uri="{FF2B5EF4-FFF2-40B4-BE49-F238E27FC236}">
                <a16:creationId xmlns:a16="http://schemas.microsoft.com/office/drawing/2014/main" id="{6A99DF8F-A7DA-6F7E-9BBA-2AB4EA6E7B74}"/>
              </a:ext>
            </a:extLst>
          </p:cNvPr>
          <p:cNvSpPr>
            <a:spLocks noGrp="1"/>
          </p:cNvSpPr>
          <p:nvPr>
            <p:ph type="sldNum" sz="quarter" idx="11"/>
          </p:nvPr>
        </p:nvSpPr>
        <p:spPr/>
        <p:txBody>
          <a:bodyPr/>
          <a:lstStyle/>
          <a:p>
            <a:endParaRPr lang="ja-JP" altLang="en-US" dirty="0"/>
          </a:p>
        </p:txBody>
      </p:sp>
      <p:sp>
        <p:nvSpPr>
          <p:cNvPr id="3" name="標題 2">
            <a:extLst>
              <a:ext uri="{FF2B5EF4-FFF2-40B4-BE49-F238E27FC236}">
                <a16:creationId xmlns:a16="http://schemas.microsoft.com/office/drawing/2014/main" id="{38CD0293-1542-F8D8-5680-2AC74B8E7D62}"/>
              </a:ext>
            </a:extLst>
          </p:cNvPr>
          <p:cNvSpPr>
            <a:spLocks noGrp="1"/>
          </p:cNvSpPr>
          <p:nvPr>
            <p:ph type="title"/>
          </p:nvPr>
        </p:nvSpPr>
        <p:spPr/>
        <p:txBody>
          <a:bodyPr/>
          <a:lstStyle/>
          <a:p>
            <a:r>
              <a:rPr lang="en-US" altLang="zh-TW" b="1" i="0" cap="all" dirty="0">
                <a:effectLst/>
                <a:latin typeface="Overpass 2"/>
              </a:rPr>
              <a:t>SFML</a:t>
            </a:r>
            <a:endParaRPr lang="zh-TW" altLang="en-US" dirty="0"/>
          </a:p>
        </p:txBody>
      </p:sp>
      <p:sp>
        <p:nvSpPr>
          <p:cNvPr id="7" name="文字方塊 6">
            <a:extLst>
              <a:ext uri="{FF2B5EF4-FFF2-40B4-BE49-F238E27FC236}">
                <a16:creationId xmlns:a16="http://schemas.microsoft.com/office/drawing/2014/main" id="{0C169D93-B79E-5CD3-3B57-964C4FADF0A6}"/>
              </a:ext>
            </a:extLst>
          </p:cNvPr>
          <p:cNvSpPr txBox="1"/>
          <p:nvPr/>
        </p:nvSpPr>
        <p:spPr>
          <a:xfrm>
            <a:off x="5561013" y="2376556"/>
            <a:ext cx="7162800" cy="6457217"/>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altLang="zh-TW" sz="4000" dirty="0"/>
              <a:t>Window</a:t>
            </a:r>
          </a:p>
          <a:p>
            <a:pPr marL="457200" indent="-457200">
              <a:lnSpc>
                <a:spcPct val="150000"/>
              </a:lnSpc>
              <a:buFont typeface="Arial" panose="020B0604020202020204" pitchFamily="34" charset="0"/>
              <a:buChar char="•"/>
            </a:pPr>
            <a:r>
              <a:rPr lang="en-US" altLang="zh-TW" sz="4000" dirty="0"/>
              <a:t>Event</a:t>
            </a:r>
          </a:p>
          <a:p>
            <a:pPr marL="457200" indent="-457200">
              <a:lnSpc>
                <a:spcPct val="150000"/>
              </a:lnSpc>
              <a:buFont typeface="Arial" panose="020B0604020202020204" pitchFamily="34" charset="0"/>
              <a:buChar char="•"/>
            </a:pPr>
            <a:r>
              <a:rPr lang="en-US" altLang="zh-TW" sz="4000" dirty="0"/>
              <a:t>Texture</a:t>
            </a:r>
          </a:p>
          <a:p>
            <a:pPr marL="457200" indent="-457200">
              <a:lnSpc>
                <a:spcPct val="150000"/>
              </a:lnSpc>
              <a:buFont typeface="Arial" panose="020B0604020202020204" pitchFamily="34" charset="0"/>
              <a:buChar char="•"/>
            </a:pPr>
            <a:r>
              <a:rPr lang="en-US" altLang="zh-TW" sz="4000" dirty="0"/>
              <a:t>Spirit</a:t>
            </a:r>
          </a:p>
          <a:p>
            <a:pPr marL="1273576" lvl="1" indent="-457200">
              <a:lnSpc>
                <a:spcPct val="150000"/>
              </a:lnSpc>
              <a:buFont typeface="Arial" panose="020B0604020202020204" pitchFamily="34" charset="0"/>
              <a:buChar char="•"/>
            </a:pPr>
            <a:r>
              <a:rPr lang="en-US" altLang="zh-TW" sz="4000" dirty="0" err="1"/>
              <a:t>setPosition</a:t>
            </a:r>
            <a:endParaRPr lang="en-US" altLang="zh-TW" sz="4000" dirty="0"/>
          </a:p>
          <a:p>
            <a:pPr marL="1273576" lvl="1" indent="-457200">
              <a:lnSpc>
                <a:spcPct val="150000"/>
              </a:lnSpc>
              <a:buFont typeface="Arial" panose="020B0604020202020204" pitchFamily="34" charset="0"/>
              <a:buChar char="•"/>
            </a:pPr>
            <a:r>
              <a:rPr lang="en-US" altLang="zh-TW" sz="4000" dirty="0" err="1"/>
              <a:t>getPosition</a:t>
            </a:r>
            <a:endParaRPr lang="en-US" altLang="zh-TW" sz="4000" dirty="0"/>
          </a:p>
          <a:p>
            <a:pPr marL="1273576" lvl="1" indent="-457200">
              <a:lnSpc>
                <a:spcPct val="150000"/>
              </a:lnSpc>
              <a:buFont typeface="Arial" panose="020B0604020202020204" pitchFamily="34" charset="0"/>
              <a:buChar char="•"/>
            </a:pPr>
            <a:r>
              <a:rPr lang="en-US" altLang="zh-TW" sz="4000" dirty="0" err="1"/>
              <a:t>setTextureRect</a:t>
            </a:r>
            <a:endParaRPr lang="zh-TW" altLang="en-US" sz="4000" dirty="0"/>
          </a:p>
        </p:txBody>
      </p:sp>
    </p:spTree>
    <p:extLst>
      <p:ext uri="{BB962C8B-B14F-4D97-AF65-F5344CB8AC3E}">
        <p14:creationId xmlns:p14="http://schemas.microsoft.com/office/powerpoint/2010/main" val="421871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D0D66A52-E940-8C56-5DE5-723B59D8B115}"/>
              </a:ext>
            </a:extLst>
          </p:cNvPr>
          <p:cNvSpPr>
            <a:spLocks noGrp="1"/>
          </p:cNvSpPr>
          <p:nvPr>
            <p:ph type="sldNum" sz="quarter" idx="11"/>
          </p:nvPr>
        </p:nvSpPr>
        <p:spPr/>
        <p:txBody>
          <a:bodyPr/>
          <a:lstStyle/>
          <a:p>
            <a:fld id="{E6459DFB-86F3-43FA-8567-2EA6E426AE90}" type="slidenum">
              <a:rPr lang="ja-JP" altLang="en-US" smtClean="0"/>
              <a:pPr/>
              <a:t>8</a:t>
            </a:fld>
            <a:endParaRPr lang="ja-JP" altLang="en-US"/>
          </a:p>
        </p:txBody>
      </p:sp>
      <p:sp>
        <p:nvSpPr>
          <p:cNvPr id="3" name="標題 2">
            <a:extLst>
              <a:ext uri="{FF2B5EF4-FFF2-40B4-BE49-F238E27FC236}">
                <a16:creationId xmlns:a16="http://schemas.microsoft.com/office/drawing/2014/main" id="{28D67F4F-5D8F-0241-CCF7-66C818B8F10B}"/>
              </a:ext>
            </a:extLst>
          </p:cNvPr>
          <p:cNvSpPr>
            <a:spLocks noGrp="1"/>
          </p:cNvSpPr>
          <p:nvPr>
            <p:ph type="title"/>
          </p:nvPr>
        </p:nvSpPr>
        <p:spPr/>
        <p:txBody>
          <a:bodyPr/>
          <a:lstStyle/>
          <a:p>
            <a:r>
              <a:rPr lang="en-US" altLang="zh-TW" b="1" i="0" dirty="0">
                <a:effectLst/>
                <a:latin typeface="+mj-lt"/>
                <a:ea typeface="微軟正黑體" panose="020B0604030504040204" pitchFamily="34" charset="-120"/>
              </a:rPr>
              <a:t>Window</a:t>
            </a:r>
            <a:endParaRPr lang="zh-TW" altLang="en-US" dirty="0">
              <a:latin typeface="+mj-lt"/>
              <a:ea typeface="微軟正黑體" panose="020B0604030504040204" pitchFamily="34" charset="-120"/>
            </a:endParaRPr>
          </a:p>
        </p:txBody>
      </p:sp>
      <p:sp>
        <p:nvSpPr>
          <p:cNvPr id="5" name="文字版面配置區 3">
            <a:extLst>
              <a:ext uri="{FF2B5EF4-FFF2-40B4-BE49-F238E27FC236}">
                <a16:creationId xmlns:a16="http://schemas.microsoft.com/office/drawing/2014/main" id="{25A03608-F297-7C56-A6A6-5C759A31B83E}"/>
              </a:ext>
            </a:extLst>
          </p:cNvPr>
          <p:cNvSpPr txBox="1">
            <a:spLocks/>
          </p:cNvSpPr>
          <p:nvPr/>
        </p:nvSpPr>
        <p:spPr>
          <a:xfrm>
            <a:off x="830553" y="1843168"/>
            <a:ext cx="7211601" cy="4976555"/>
          </a:xfrm>
          <a:prstGeom prst="rect">
            <a:avLst/>
          </a:prstGeom>
          <a:noFill/>
        </p:spPr>
        <p:txBody>
          <a:bodyPr wrap="square">
            <a:spAutoFit/>
          </a:bodyPr>
          <a:lstStyle>
            <a:defPPr>
              <a:defRPr lang="ja-JP"/>
            </a:defPPr>
            <a:lvl1pPr>
              <a:lnSpc>
                <a:spcPct val="150000"/>
              </a:lnSpc>
              <a:defRPr sz="3600" b="0" i="0">
                <a:solidFill>
                  <a:srgbClr val="303233"/>
                </a:solidFill>
                <a:effectLst/>
                <a:latin typeface="微軟正黑體" panose="020B0604030504040204" pitchFamily="34" charset="-120"/>
                <a:ea typeface="微軟正黑體" panose="020B0604030504040204" pitchFamily="34" charset="-120"/>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zh-TW" altLang="en-US" dirty="0"/>
              <a:t>如果要在</a:t>
            </a:r>
            <a:r>
              <a:rPr lang="en-US" altLang="zh-TW" dirty="0"/>
              <a:t>SFML</a:t>
            </a:r>
            <a:r>
              <a:rPr lang="zh-TW" altLang="en-US" dirty="0"/>
              <a:t>建立視窗，</a:t>
            </a:r>
            <a:endParaRPr lang="en-US" altLang="zh-TW" dirty="0"/>
          </a:p>
          <a:p>
            <a:r>
              <a:rPr lang="zh-TW" altLang="en-US" dirty="0"/>
              <a:t>要使用 </a:t>
            </a:r>
            <a:r>
              <a:rPr lang="en-US" altLang="zh-TW" dirty="0"/>
              <a:t>sf::</a:t>
            </a:r>
            <a:r>
              <a:rPr lang="en-US" altLang="zh-TW" dirty="0" err="1"/>
              <a:t>RenderWindow</a:t>
            </a:r>
            <a:r>
              <a:rPr lang="en-US" altLang="zh-TW" dirty="0"/>
              <a:t> </a:t>
            </a:r>
          </a:p>
          <a:p>
            <a:r>
              <a:rPr lang="zh-TW" altLang="en-US" dirty="0"/>
              <a:t>並指定視窗的解析度以及標題，</a:t>
            </a:r>
            <a:endParaRPr lang="en-US" altLang="zh-TW" dirty="0"/>
          </a:p>
          <a:p>
            <a:r>
              <a:rPr lang="zh-TW" altLang="en-US" dirty="0"/>
              <a:t>這樣就可以產生一個簡單的視窗，</a:t>
            </a:r>
            <a:endParaRPr lang="en-US" altLang="zh-TW" dirty="0"/>
          </a:p>
          <a:p>
            <a:r>
              <a:rPr lang="zh-TW" altLang="en-US" dirty="0"/>
              <a:t>並且開始處理事件循環，</a:t>
            </a:r>
            <a:endParaRPr lang="en-US" altLang="zh-TW" dirty="0"/>
          </a:p>
          <a:p>
            <a:r>
              <a:rPr lang="zh-TW" altLang="en-US" dirty="0"/>
              <a:t>以及繪製東西在螢幕上。</a:t>
            </a:r>
          </a:p>
        </p:txBody>
      </p:sp>
      <p:sp>
        <p:nvSpPr>
          <p:cNvPr id="6" name="Rectangle 5">
            <a:extLst>
              <a:ext uri="{FF2B5EF4-FFF2-40B4-BE49-F238E27FC236}">
                <a16:creationId xmlns:a16="http://schemas.microsoft.com/office/drawing/2014/main" id="{CC8BF125-8AC4-7BB8-3161-369A8670C6DD}"/>
              </a:ext>
            </a:extLst>
          </p:cNvPr>
          <p:cNvSpPr>
            <a:spLocks noChangeArrowheads="1"/>
          </p:cNvSpPr>
          <p:nvPr/>
        </p:nvSpPr>
        <p:spPr bwMode="auto">
          <a:xfrm>
            <a:off x="9539129" y="1727991"/>
            <a:ext cx="8026977" cy="8342095"/>
          </a:xfrm>
          <a:prstGeom prst="rect">
            <a:avLst/>
          </a:prstGeom>
          <a:noFill/>
          <a:ln>
            <a:noFill/>
          </a:ln>
          <a:effectLst/>
        </p:spPr>
        <p:txBody>
          <a:bodyPr vert="horz" wrap="square" lIns="91440" tIns="0" rIns="91440" bIns="190440" numCol="1" anchor="ctr" anchorCtr="0" compatLnSpc="1">
            <a:prstTxWarp prst="textNoShape">
              <a:avLst/>
            </a:prstTxWarp>
            <a:spAutoFit/>
          </a:bodyPr>
          <a:lstStyle/>
          <a:p>
            <a:pPr marL="0" marR="0" lvl="0" indent="0" algn="l" defTabSz="914400" rtl="0" eaLnBrk="0" fontAlgn="base" latinLnBrk="0" hangingPunct="0">
              <a:lnSpc>
                <a:spcPts val="4000"/>
              </a:lnSpc>
              <a:spcBef>
                <a:spcPct val="0"/>
              </a:spcBef>
              <a:spcAft>
                <a:spcPct val="0"/>
              </a:spcAft>
              <a:buClrTx/>
              <a:buSzTx/>
              <a:buFontTx/>
              <a:buNone/>
              <a:tabLst/>
            </a:pPr>
            <a:r>
              <a:rPr kumimoji="0" lang="zh-TW" altLang="zh-TW" sz="2400" b="0" i="0" u="none" strike="noStrike" cap="none" normalizeH="0" baseline="0" dirty="0">
                <a:ln>
                  <a:noFill/>
                </a:ln>
                <a:solidFill>
                  <a:srgbClr val="C7254E"/>
                </a:solidFill>
                <a:effectLst/>
                <a:latin typeface="微軟正黑體" panose="020B0604030504040204" pitchFamily="34" charset="-120"/>
                <a:ea typeface="微軟正黑體" panose="020B0604030504040204" pitchFamily="34" charset="-120"/>
              </a:rPr>
              <a:t>sf::RenderWindow</a:t>
            </a:r>
            <a:r>
              <a:rPr kumimoji="0" lang="zh-TW" altLang="zh-TW" sz="2400" b="0" i="0" u="none" strike="noStrike" cap="none" normalizeH="0" baseline="0" dirty="0">
                <a:ln>
                  <a:noFill/>
                </a:ln>
                <a:solidFill>
                  <a:srgbClr val="303233"/>
                </a:solidFill>
                <a:effectLst/>
                <a:latin typeface="微軟正黑體" panose="020B0604030504040204" pitchFamily="34" charset="-120"/>
                <a:ea typeface="微軟正黑體" panose="020B0604030504040204" pitchFamily="34" charset="-120"/>
              </a:rPr>
              <a:t> 的第三個參數可以指定視窗的 Style：</a:t>
            </a:r>
            <a:endParaRPr kumimoji="0" lang="en-US" altLang="zh-TW" sz="2400" b="0" i="0" u="none" strike="noStrike" cap="none" normalizeH="0" baseline="0" dirty="0">
              <a:ln>
                <a:noFill/>
              </a:ln>
              <a:solidFill>
                <a:srgbClr val="303233"/>
              </a:solidFill>
              <a:effectLst/>
              <a:latin typeface="微軟正黑體" panose="020B0604030504040204" pitchFamily="34" charset="-120"/>
              <a:ea typeface="微軟正黑體" panose="020B0604030504040204" pitchFamily="34" charset="-120"/>
            </a:endParaRPr>
          </a:p>
          <a:p>
            <a:pPr marL="0" marR="0" lvl="0" indent="0" algn="l" defTabSz="914400" rtl="0" eaLnBrk="0" fontAlgn="base" latinLnBrk="0" hangingPunct="0">
              <a:lnSpc>
                <a:spcPts val="4000"/>
              </a:lnSpc>
              <a:spcBef>
                <a:spcPct val="0"/>
              </a:spcBef>
              <a:spcAft>
                <a:spcPct val="0"/>
              </a:spcAft>
              <a:buClrTx/>
              <a:buSzTx/>
              <a:buFontTx/>
              <a:buNone/>
              <a:tabLst/>
            </a:pPr>
            <a:endParaRPr kumimoji="0" lang="zh-TW" altLang="zh-TW" sz="12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0" marR="0" lvl="0" indent="0" algn="l" defTabSz="914400" rtl="0" eaLnBrk="0" fontAlgn="base" latinLnBrk="0" hangingPunct="0">
              <a:lnSpc>
                <a:spcPts val="4000"/>
              </a:lnSpc>
              <a:spcBef>
                <a:spcPct val="0"/>
              </a:spcBef>
              <a:spcAft>
                <a:spcPct val="0"/>
              </a:spcAft>
              <a:buClrTx/>
              <a:buSzTx/>
              <a:buFontTx/>
              <a:buChar char="•"/>
              <a:tabLst/>
            </a:pPr>
            <a:r>
              <a:rPr kumimoji="0" lang="zh-TW" altLang="zh-TW" sz="2400" b="0" i="0" u="none" strike="noStrike" cap="none" normalizeH="0" baseline="0" dirty="0">
                <a:ln>
                  <a:noFill/>
                </a:ln>
                <a:solidFill>
                  <a:srgbClr val="C7254E"/>
                </a:solidFill>
                <a:effectLst/>
                <a:latin typeface="微軟正黑體" panose="020B0604030504040204" pitchFamily="34" charset="-120"/>
                <a:ea typeface="微軟正黑體" panose="020B0604030504040204" pitchFamily="34" charset="-120"/>
              </a:rPr>
              <a:t>sf::Style::None</a:t>
            </a:r>
            <a:endParaRPr kumimoji="0" lang="zh-TW" altLang="zh-TW" sz="2400" b="0" i="0" u="none" strike="noStrike" cap="none" normalizeH="0" baseline="0" dirty="0">
              <a:ln>
                <a:noFill/>
              </a:ln>
              <a:solidFill>
                <a:srgbClr val="303233"/>
              </a:solidFill>
              <a:effectLst/>
              <a:latin typeface="微軟正黑體" panose="020B0604030504040204" pitchFamily="34" charset="-120"/>
              <a:ea typeface="微軟正黑體" panose="020B0604030504040204" pitchFamily="34" charset="-120"/>
            </a:endParaRPr>
          </a:p>
          <a:p>
            <a:pPr marL="457200" marR="0" lvl="1" indent="0" algn="l" defTabSz="914400" rtl="0" eaLnBrk="0" fontAlgn="base" latinLnBrk="0" hangingPunct="0">
              <a:lnSpc>
                <a:spcPts val="4000"/>
              </a:lnSpc>
              <a:spcBef>
                <a:spcPct val="0"/>
              </a:spcBef>
              <a:spcAft>
                <a:spcPct val="0"/>
              </a:spcAft>
              <a:buClrTx/>
              <a:buSzTx/>
              <a:buFontTx/>
              <a:buChar char="•"/>
              <a:tabLst/>
            </a:pPr>
            <a:r>
              <a:rPr kumimoji="0" lang="zh-TW" altLang="zh-TW" sz="2400" b="0" i="0" u="none" strike="noStrike" cap="none" normalizeH="0" baseline="0" dirty="0">
                <a:ln>
                  <a:noFill/>
                </a:ln>
                <a:solidFill>
                  <a:srgbClr val="303233"/>
                </a:solidFill>
                <a:effectLst/>
                <a:latin typeface="微軟正黑體" panose="020B0604030504040204" pitchFamily="34" charset="-120"/>
                <a:ea typeface="微軟正黑體" panose="020B0604030504040204" pitchFamily="34" charset="-120"/>
              </a:rPr>
              <a:t>沒有標題欄，不能跟其他 style 混合</a:t>
            </a:r>
          </a:p>
          <a:p>
            <a:pPr marL="457200" marR="0" lvl="1" indent="0" algn="l" defTabSz="914400" rtl="0" eaLnBrk="0" fontAlgn="base" latinLnBrk="0" hangingPunct="0">
              <a:lnSpc>
                <a:spcPts val="4000"/>
              </a:lnSpc>
              <a:spcBef>
                <a:spcPct val="0"/>
              </a:spcBef>
              <a:spcAft>
                <a:spcPct val="0"/>
              </a:spcAft>
              <a:buClrTx/>
              <a:buSzTx/>
              <a:buFontTx/>
              <a:buChar char="•"/>
              <a:tabLst/>
            </a:pPr>
            <a:r>
              <a:rPr kumimoji="0" lang="zh-TW" altLang="zh-TW" sz="2400" b="0" i="0" u="none" strike="noStrike" cap="none" normalizeH="0" baseline="0" dirty="0">
                <a:ln>
                  <a:noFill/>
                </a:ln>
                <a:solidFill>
                  <a:srgbClr val="303233"/>
                </a:solidFill>
                <a:effectLst/>
                <a:latin typeface="微軟正黑體" panose="020B0604030504040204" pitchFamily="34" charset="-120"/>
                <a:ea typeface="微軟正黑體" panose="020B0604030504040204" pitchFamily="34" charset="-120"/>
              </a:rPr>
              <a:t>適合拿來當啟動畫面(Splash screen)</a:t>
            </a:r>
          </a:p>
          <a:p>
            <a:pPr marL="0" marR="0" lvl="0" indent="0" algn="l" defTabSz="914400" rtl="0" eaLnBrk="0" fontAlgn="base" latinLnBrk="0" hangingPunct="0">
              <a:lnSpc>
                <a:spcPts val="4000"/>
              </a:lnSpc>
              <a:spcBef>
                <a:spcPct val="0"/>
              </a:spcBef>
              <a:spcAft>
                <a:spcPct val="0"/>
              </a:spcAft>
              <a:buClrTx/>
              <a:buSzTx/>
              <a:buFontTx/>
              <a:buChar char="•"/>
              <a:tabLst/>
            </a:pPr>
            <a:r>
              <a:rPr kumimoji="0" lang="zh-TW" altLang="zh-TW" sz="2400" b="0" i="0" u="none" strike="noStrike" cap="none" normalizeH="0" baseline="0" dirty="0">
                <a:ln>
                  <a:noFill/>
                </a:ln>
                <a:solidFill>
                  <a:srgbClr val="C7254E"/>
                </a:solidFill>
                <a:effectLst/>
                <a:latin typeface="微軟正黑體" panose="020B0604030504040204" pitchFamily="34" charset="-120"/>
                <a:ea typeface="微軟正黑體" panose="020B0604030504040204" pitchFamily="34" charset="-120"/>
              </a:rPr>
              <a:t>sf::Style::Titlebar</a:t>
            </a:r>
            <a:endParaRPr kumimoji="0" lang="zh-TW" altLang="zh-TW" sz="2400" b="0" i="0" u="none" strike="noStrike" cap="none" normalizeH="0" baseline="0" dirty="0">
              <a:ln>
                <a:noFill/>
              </a:ln>
              <a:solidFill>
                <a:srgbClr val="303233"/>
              </a:solidFill>
              <a:effectLst/>
              <a:latin typeface="微軟正黑體" panose="020B0604030504040204" pitchFamily="34" charset="-120"/>
              <a:ea typeface="微軟正黑體" panose="020B0604030504040204" pitchFamily="34" charset="-120"/>
            </a:endParaRPr>
          </a:p>
          <a:p>
            <a:pPr marL="457200" marR="0" lvl="1" indent="0" algn="l" defTabSz="914400" rtl="0" eaLnBrk="0" fontAlgn="base" latinLnBrk="0" hangingPunct="0">
              <a:lnSpc>
                <a:spcPts val="4000"/>
              </a:lnSpc>
              <a:spcBef>
                <a:spcPct val="0"/>
              </a:spcBef>
              <a:spcAft>
                <a:spcPct val="0"/>
              </a:spcAft>
              <a:buClrTx/>
              <a:buSzTx/>
              <a:buFontTx/>
              <a:buChar char="•"/>
              <a:tabLst/>
            </a:pPr>
            <a:r>
              <a:rPr kumimoji="0" lang="zh-TW" altLang="zh-TW" sz="2400" b="0" i="0" u="none" strike="noStrike" cap="none" normalizeH="0" baseline="0" dirty="0">
                <a:ln>
                  <a:noFill/>
                </a:ln>
                <a:solidFill>
                  <a:srgbClr val="303233"/>
                </a:solidFill>
                <a:effectLst/>
                <a:latin typeface="微軟正黑體" panose="020B0604030504040204" pitchFamily="34" charset="-120"/>
                <a:ea typeface="微軟正黑體" panose="020B0604030504040204" pitchFamily="34" charset="-120"/>
              </a:rPr>
              <a:t>有標題欄</a:t>
            </a:r>
          </a:p>
          <a:p>
            <a:pPr marL="0" marR="0" lvl="0" indent="0" algn="l" defTabSz="914400" rtl="0" eaLnBrk="0" fontAlgn="base" latinLnBrk="0" hangingPunct="0">
              <a:lnSpc>
                <a:spcPts val="4000"/>
              </a:lnSpc>
              <a:spcBef>
                <a:spcPct val="0"/>
              </a:spcBef>
              <a:spcAft>
                <a:spcPct val="0"/>
              </a:spcAft>
              <a:buClrTx/>
              <a:buSzTx/>
              <a:buFontTx/>
              <a:buChar char="•"/>
              <a:tabLst/>
            </a:pPr>
            <a:r>
              <a:rPr kumimoji="0" lang="zh-TW" altLang="zh-TW" sz="2400" b="0" i="0" u="none" strike="noStrike" cap="none" normalizeH="0" baseline="0" dirty="0">
                <a:ln>
                  <a:noFill/>
                </a:ln>
                <a:solidFill>
                  <a:srgbClr val="C7254E"/>
                </a:solidFill>
                <a:effectLst/>
                <a:latin typeface="微軟正黑體" panose="020B0604030504040204" pitchFamily="34" charset="-120"/>
                <a:ea typeface="微軟正黑體" panose="020B0604030504040204" pitchFamily="34" charset="-120"/>
              </a:rPr>
              <a:t>sf::Style::Resize</a:t>
            </a:r>
            <a:endParaRPr kumimoji="0" lang="zh-TW" altLang="zh-TW" sz="2400" b="0" i="0" u="none" strike="noStrike" cap="none" normalizeH="0" baseline="0" dirty="0">
              <a:ln>
                <a:noFill/>
              </a:ln>
              <a:solidFill>
                <a:srgbClr val="303233"/>
              </a:solidFill>
              <a:effectLst/>
              <a:latin typeface="微軟正黑體" panose="020B0604030504040204" pitchFamily="34" charset="-120"/>
              <a:ea typeface="微軟正黑體" panose="020B0604030504040204" pitchFamily="34" charset="-120"/>
            </a:endParaRPr>
          </a:p>
          <a:p>
            <a:pPr marL="457200" marR="0" lvl="1" indent="0" algn="l" defTabSz="914400" rtl="0" eaLnBrk="0" fontAlgn="base" latinLnBrk="0" hangingPunct="0">
              <a:lnSpc>
                <a:spcPts val="4000"/>
              </a:lnSpc>
              <a:spcBef>
                <a:spcPct val="0"/>
              </a:spcBef>
              <a:spcAft>
                <a:spcPct val="0"/>
              </a:spcAft>
              <a:buClrTx/>
              <a:buSzTx/>
              <a:buFontTx/>
              <a:buChar char="•"/>
              <a:tabLst/>
            </a:pPr>
            <a:r>
              <a:rPr kumimoji="0" lang="zh-TW" altLang="zh-TW" sz="2400" b="0" i="0" u="none" strike="noStrike" cap="none" normalizeH="0" baseline="0" dirty="0">
                <a:ln>
                  <a:noFill/>
                </a:ln>
                <a:solidFill>
                  <a:srgbClr val="303233"/>
                </a:solidFill>
                <a:effectLst/>
                <a:latin typeface="微軟正黑體" panose="020B0604030504040204" pitchFamily="34" charset="-120"/>
                <a:ea typeface="微軟正黑體" panose="020B0604030504040204" pitchFamily="34" charset="-120"/>
              </a:rPr>
              <a:t>可以拉伸視窗</a:t>
            </a:r>
          </a:p>
          <a:p>
            <a:pPr marL="0" marR="0" lvl="0" indent="0" algn="l" defTabSz="914400" rtl="0" eaLnBrk="0" fontAlgn="base" latinLnBrk="0" hangingPunct="0">
              <a:lnSpc>
                <a:spcPts val="4000"/>
              </a:lnSpc>
              <a:spcBef>
                <a:spcPct val="0"/>
              </a:spcBef>
              <a:spcAft>
                <a:spcPct val="0"/>
              </a:spcAft>
              <a:buClrTx/>
              <a:buSzTx/>
              <a:buFontTx/>
              <a:buChar char="•"/>
              <a:tabLst/>
            </a:pPr>
            <a:r>
              <a:rPr kumimoji="0" lang="zh-TW" altLang="zh-TW" sz="2400" b="0" i="0" u="none" strike="noStrike" cap="none" normalizeH="0" baseline="0" dirty="0">
                <a:ln>
                  <a:noFill/>
                </a:ln>
                <a:solidFill>
                  <a:srgbClr val="C7254E"/>
                </a:solidFill>
                <a:effectLst/>
                <a:latin typeface="微軟正黑體" panose="020B0604030504040204" pitchFamily="34" charset="-120"/>
                <a:ea typeface="微軟正黑體" panose="020B0604030504040204" pitchFamily="34" charset="-120"/>
              </a:rPr>
              <a:t>sf::Style::Close</a:t>
            </a:r>
            <a:endParaRPr kumimoji="0" lang="zh-TW" altLang="zh-TW" sz="2400" b="0" i="0" u="none" strike="noStrike" cap="none" normalizeH="0" baseline="0" dirty="0">
              <a:ln>
                <a:noFill/>
              </a:ln>
              <a:solidFill>
                <a:srgbClr val="303233"/>
              </a:solidFill>
              <a:effectLst/>
              <a:latin typeface="微軟正黑體" panose="020B0604030504040204" pitchFamily="34" charset="-120"/>
              <a:ea typeface="微軟正黑體" panose="020B0604030504040204" pitchFamily="34" charset="-120"/>
            </a:endParaRPr>
          </a:p>
          <a:p>
            <a:pPr marL="457200" marR="0" lvl="1" indent="0" algn="l" defTabSz="914400" rtl="0" eaLnBrk="0" fontAlgn="base" latinLnBrk="0" hangingPunct="0">
              <a:lnSpc>
                <a:spcPts val="4000"/>
              </a:lnSpc>
              <a:spcBef>
                <a:spcPct val="0"/>
              </a:spcBef>
              <a:spcAft>
                <a:spcPct val="0"/>
              </a:spcAft>
              <a:buClrTx/>
              <a:buSzTx/>
              <a:buFontTx/>
              <a:buChar char="•"/>
              <a:tabLst/>
            </a:pPr>
            <a:r>
              <a:rPr kumimoji="0" lang="zh-TW" altLang="zh-TW" sz="2400" b="0" i="0" u="none" strike="noStrike" cap="none" normalizeH="0" baseline="0" dirty="0">
                <a:ln>
                  <a:noFill/>
                </a:ln>
                <a:solidFill>
                  <a:srgbClr val="303233"/>
                </a:solidFill>
                <a:effectLst/>
                <a:latin typeface="微軟正黑體" panose="020B0604030504040204" pitchFamily="34" charset="-120"/>
                <a:ea typeface="微軟正黑體" panose="020B0604030504040204" pitchFamily="34" charset="-120"/>
              </a:rPr>
              <a:t>有關閉視窗按鈕</a:t>
            </a:r>
          </a:p>
          <a:p>
            <a:pPr marL="0" marR="0" lvl="0" indent="0" algn="l" defTabSz="914400" rtl="0" eaLnBrk="0" fontAlgn="base" latinLnBrk="0" hangingPunct="0">
              <a:lnSpc>
                <a:spcPts val="4000"/>
              </a:lnSpc>
              <a:spcBef>
                <a:spcPct val="0"/>
              </a:spcBef>
              <a:spcAft>
                <a:spcPct val="0"/>
              </a:spcAft>
              <a:buClrTx/>
              <a:buSzTx/>
              <a:buFontTx/>
              <a:buChar char="•"/>
              <a:tabLst/>
            </a:pPr>
            <a:r>
              <a:rPr kumimoji="0" lang="zh-TW" altLang="zh-TW" sz="2400" b="0" i="0" u="none" strike="noStrike" cap="none" normalizeH="0" baseline="0" dirty="0">
                <a:ln>
                  <a:noFill/>
                </a:ln>
                <a:solidFill>
                  <a:srgbClr val="C7254E"/>
                </a:solidFill>
                <a:effectLst/>
                <a:latin typeface="微軟正黑體" panose="020B0604030504040204" pitchFamily="34" charset="-120"/>
                <a:ea typeface="微軟正黑體" panose="020B0604030504040204" pitchFamily="34" charset="-120"/>
              </a:rPr>
              <a:t>sf::Style::Fullscreen</a:t>
            </a:r>
            <a:endParaRPr kumimoji="0" lang="zh-TW" altLang="zh-TW" sz="2400" b="0" i="0" u="none" strike="noStrike" cap="none" normalizeH="0" baseline="0" dirty="0">
              <a:ln>
                <a:noFill/>
              </a:ln>
              <a:solidFill>
                <a:srgbClr val="303233"/>
              </a:solidFill>
              <a:effectLst/>
              <a:latin typeface="微軟正黑體" panose="020B0604030504040204" pitchFamily="34" charset="-120"/>
              <a:ea typeface="微軟正黑體" panose="020B0604030504040204" pitchFamily="34" charset="-120"/>
            </a:endParaRPr>
          </a:p>
          <a:p>
            <a:pPr marL="457200" marR="0" lvl="1" indent="0" algn="l" defTabSz="914400" rtl="0" eaLnBrk="0" fontAlgn="base" latinLnBrk="0" hangingPunct="0">
              <a:lnSpc>
                <a:spcPts val="4000"/>
              </a:lnSpc>
              <a:spcBef>
                <a:spcPct val="0"/>
              </a:spcBef>
              <a:spcAft>
                <a:spcPct val="0"/>
              </a:spcAft>
              <a:buClrTx/>
              <a:buSzTx/>
              <a:buFontTx/>
              <a:buChar char="•"/>
              <a:tabLst/>
            </a:pPr>
            <a:r>
              <a:rPr kumimoji="0" lang="zh-TW" altLang="zh-TW" sz="2400" b="0" i="0" u="none" strike="noStrike" cap="none" normalizeH="0" baseline="0" dirty="0">
                <a:ln>
                  <a:noFill/>
                </a:ln>
                <a:solidFill>
                  <a:srgbClr val="303233"/>
                </a:solidFill>
                <a:effectLst/>
                <a:latin typeface="微軟正黑體" panose="020B0604030504040204" pitchFamily="34" charset="-120"/>
                <a:ea typeface="微軟正黑體" panose="020B0604030504040204" pitchFamily="34" charset="-120"/>
              </a:rPr>
              <a:t>全螢幕，有限制 </a:t>
            </a:r>
            <a:r>
              <a:rPr kumimoji="0" lang="zh-TW" altLang="zh-TW" sz="2400" b="0" i="0" u="none" strike="noStrike" cap="none" normalizeH="0" baseline="0" dirty="0">
                <a:ln>
                  <a:noFill/>
                </a:ln>
                <a:solidFill>
                  <a:srgbClr val="C7254E"/>
                </a:solidFill>
                <a:effectLst/>
                <a:latin typeface="微軟正黑體" panose="020B0604030504040204" pitchFamily="34" charset="-120"/>
                <a:ea typeface="微軟正黑體" panose="020B0604030504040204" pitchFamily="34" charset="-120"/>
              </a:rPr>
              <a:t>sf::VideoMode</a:t>
            </a:r>
            <a:endParaRPr kumimoji="0" lang="zh-TW" altLang="zh-TW" sz="2400" b="0" i="0" u="none" strike="noStrike" cap="none" normalizeH="0" baseline="0" dirty="0">
              <a:ln>
                <a:noFill/>
              </a:ln>
              <a:solidFill>
                <a:srgbClr val="303233"/>
              </a:solidFill>
              <a:effectLst/>
              <a:latin typeface="微軟正黑體" panose="020B0604030504040204" pitchFamily="34" charset="-120"/>
              <a:ea typeface="微軟正黑體" panose="020B0604030504040204" pitchFamily="34" charset="-120"/>
            </a:endParaRPr>
          </a:p>
          <a:p>
            <a:pPr marL="914400" marR="0" lvl="2" indent="0" algn="l" defTabSz="914400" rtl="0" eaLnBrk="0" fontAlgn="base" latinLnBrk="0" hangingPunct="0">
              <a:lnSpc>
                <a:spcPts val="4000"/>
              </a:lnSpc>
              <a:spcBef>
                <a:spcPct val="0"/>
              </a:spcBef>
              <a:spcAft>
                <a:spcPct val="0"/>
              </a:spcAft>
              <a:buClrTx/>
              <a:buSzTx/>
              <a:buFontTx/>
              <a:buChar char="•"/>
              <a:tabLst/>
            </a:pPr>
            <a:r>
              <a:rPr kumimoji="0" lang="zh-TW" altLang="zh-TW" sz="2400" b="0" i="0" u="none" strike="noStrike" cap="none" normalizeH="0" baseline="0" dirty="0">
                <a:ln>
                  <a:noFill/>
                </a:ln>
                <a:solidFill>
                  <a:srgbClr val="303233"/>
                </a:solidFill>
                <a:effectLst/>
                <a:latin typeface="微軟正黑體" panose="020B0604030504040204" pitchFamily="34" charset="-120"/>
                <a:ea typeface="微軟正黑體" panose="020B0604030504040204" pitchFamily="34" charset="-120"/>
              </a:rPr>
              <a:t>用 </a:t>
            </a:r>
            <a:r>
              <a:rPr kumimoji="0" lang="zh-TW" altLang="zh-TW" sz="2400" b="0" i="0" u="none" strike="noStrike" cap="none" normalizeH="0" baseline="0" dirty="0">
                <a:ln>
                  <a:noFill/>
                </a:ln>
                <a:solidFill>
                  <a:srgbClr val="C7254E"/>
                </a:solidFill>
                <a:effectLst/>
                <a:latin typeface="微軟正黑體" panose="020B0604030504040204" pitchFamily="34" charset="-120"/>
                <a:ea typeface="微軟正黑體" panose="020B0604030504040204" pitchFamily="34" charset="-120"/>
                <a:hlinkClick r:id="rId3"/>
              </a:rPr>
              <a:t>sf::VideoMode::getFullscreenModes()</a:t>
            </a:r>
            <a:r>
              <a:rPr kumimoji="0" lang="zh-TW" altLang="zh-TW" sz="2400" b="0" i="0" u="none" strike="noStrike" cap="none" normalizeH="0" baseline="0" dirty="0">
                <a:ln>
                  <a:noFill/>
                </a:ln>
                <a:solidFill>
                  <a:srgbClr val="303233"/>
                </a:solidFill>
                <a:effectLst/>
                <a:latin typeface="微軟正黑體" panose="020B0604030504040204" pitchFamily="34" charset="-120"/>
                <a:ea typeface="微軟正黑體" panose="020B0604030504040204" pitchFamily="34" charset="-120"/>
              </a:rPr>
              <a:t> 查詢</a:t>
            </a:r>
          </a:p>
          <a:p>
            <a:pPr marL="0" marR="0" lvl="0" indent="0" algn="l" defTabSz="914400" rtl="0" eaLnBrk="0" fontAlgn="base" latinLnBrk="0" hangingPunct="0">
              <a:lnSpc>
                <a:spcPts val="4000"/>
              </a:lnSpc>
              <a:spcBef>
                <a:spcPct val="0"/>
              </a:spcBef>
              <a:spcAft>
                <a:spcPct val="0"/>
              </a:spcAft>
              <a:buClrTx/>
              <a:buSzTx/>
              <a:buFontTx/>
              <a:buChar char="•"/>
              <a:tabLst/>
            </a:pPr>
            <a:r>
              <a:rPr kumimoji="0" lang="zh-TW" altLang="zh-TW" sz="2400" b="0" i="0" u="none" strike="noStrike" cap="none" normalizeH="0" baseline="0" dirty="0">
                <a:ln>
                  <a:noFill/>
                </a:ln>
                <a:solidFill>
                  <a:srgbClr val="C7254E"/>
                </a:solidFill>
                <a:effectLst/>
                <a:latin typeface="微軟正黑體" panose="020B0604030504040204" pitchFamily="34" charset="-120"/>
                <a:ea typeface="微軟正黑體" panose="020B0604030504040204" pitchFamily="34" charset="-120"/>
              </a:rPr>
              <a:t>sf::Style::Default</a:t>
            </a:r>
            <a:endParaRPr kumimoji="0" lang="zh-TW" altLang="zh-TW" sz="2400" b="0" i="0" u="none" strike="noStrike" cap="none" normalizeH="0" baseline="0" dirty="0">
              <a:ln>
                <a:noFill/>
              </a:ln>
              <a:solidFill>
                <a:srgbClr val="303233"/>
              </a:solidFill>
              <a:effectLst/>
              <a:latin typeface="微軟正黑體" panose="020B0604030504040204" pitchFamily="34" charset="-120"/>
              <a:ea typeface="微軟正黑體" panose="020B0604030504040204" pitchFamily="34" charset="-120"/>
            </a:endParaRPr>
          </a:p>
          <a:p>
            <a:pPr marL="457200" marR="0" lvl="1" indent="0" algn="l" defTabSz="914400" rtl="0" eaLnBrk="0" fontAlgn="base" latinLnBrk="0" hangingPunct="0">
              <a:lnSpc>
                <a:spcPts val="4000"/>
              </a:lnSpc>
              <a:spcBef>
                <a:spcPct val="0"/>
              </a:spcBef>
              <a:spcAft>
                <a:spcPct val="0"/>
              </a:spcAft>
              <a:buClrTx/>
              <a:buSzTx/>
              <a:buFontTx/>
              <a:buChar char="•"/>
              <a:tabLst/>
            </a:pPr>
            <a:r>
              <a:rPr kumimoji="0" lang="zh-TW" altLang="zh-TW" sz="2400" b="0" i="0" u="none" strike="noStrike" cap="none" normalizeH="0" baseline="0" dirty="0">
                <a:ln>
                  <a:noFill/>
                </a:ln>
                <a:solidFill>
                  <a:srgbClr val="303233"/>
                </a:solidFill>
                <a:effectLst/>
                <a:latin typeface="微軟正黑體" panose="020B0604030504040204" pitchFamily="34" charset="-120"/>
                <a:ea typeface="微軟正黑體" panose="020B0604030504040204" pitchFamily="34" charset="-120"/>
              </a:rPr>
              <a:t>等於 </a:t>
            </a:r>
            <a:r>
              <a:rPr kumimoji="0" lang="zh-TW" altLang="zh-TW" sz="2400" b="0" i="0" u="none" strike="noStrike" cap="none" normalizeH="0" baseline="0" dirty="0">
                <a:ln>
                  <a:noFill/>
                </a:ln>
                <a:solidFill>
                  <a:srgbClr val="C7254E"/>
                </a:solidFill>
                <a:effectLst/>
                <a:latin typeface="微軟正黑體" panose="020B0604030504040204" pitchFamily="34" charset="-120"/>
                <a:ea typeface="微軟正黑體" panose="020B0604030504040204" pitchFamily="34" charset="-120"/>
              </a:rPr>
              <a:t>Titlebar | Resize | Close</a:t>
            </a:r>
            <a:endParaRPr kumimoji="0" lang="zh-TW" altLang="zh-TW" sz="2400" b="0" i="0" u="none" strike="noStrike" cap="none" normalizeH="0" baseline="0" dirty="0">
              <a:ln>
                <a:noFill/>
              </a:ln>
              <a:solidFill>
                <a:srgbClr val="303233"/>
              </a:solidFill>
              <a:effectLst/>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C0E64FBB-3D5B-4535-7ABF-BAECB5033C5F}"/>
              </a:ext>
            </a:extLst>
          </p:cNvPr>
          <p:cNvSpPr txBox="1"/>
          <p:nvPr/>
        </p:nvSpPr>
        <p:spPr>
          <a:xfrm>
            <a:off x="548640" y="7027044"/>
            <a:ext cx="8990490" cy="1200329"/>
          </a:xfrm>
          <a:prstGeom prst="rect">
            <a:avLst/>
          </a:prstGeom>
          <a:solidFill>
            <a:schemeClr val="bg1"/>
          </a:solidFill>
        </p:spPr>
        <p:txBody>
          <a:bodyPr wrap="square">
            <a:spAutoFit/>
          </a:bodyPr>
          <a:lstStyle/>
          <a:p>
            <a:r>
              <a:rPr lang="en-US" altLang="zh-TW" sz="2400" b="0" i="1" dirty="0">
                <a:solidFill>
                  <a:srgbClr val="A0A1A7"/>
                </a:solidFill>
                <a:effectLst/>
                <a:latin typeface="Consolas" panose="020B0609020204030204" pitchFamily="49" charset="0"/>
              </a:rPr>
              <a:t>// </a:t>
            </a:r>
            <a:r>
              <a:rPr lang="zh-TW" altLang="en-US" sz="2400" b="0" i="1" dirty="0">
                <a:solidFill>
                  <a:srgbClr val="A0A1A7"/>
                </a:solidFill>
                <a:effectLst/>
                <a:latin typeface="Consolas" panose="020B0609020204030204" pitchFamily="49" charset="0"/>
              </a:rPr>
              <a:t>設定遊戲視窗的大小</a:t>
            </a:r>
            <a:endParaRPr lang="zh-TW" altLang="en-US" sz="2400" b="0" dirty="0">
              <a:solidFill>
                <a:srgbClr val="383A42"/>
              </a:solidFill>
              <a:effectLst/>
              <a:latin typeface="Consolas" panose="020B0609020204030204" pitchFamily="49" charset="0"/>
            </a:endParaRPr>
          </a:p>
          <a:p>
            <a:r>
              <a:rPr lang="en-US" altLang="zh-TW" sz="2400" b="0" dirty="0" err="1">
                <a:solidFill>
                  <a:srgbClr val="383A42"/>
                </a:solidFill>
                <a:effectLst/>
                <a:latin typeface="Consolas" panose="020B0609020204030204" pitchFamily="49" charset="0"/>
              </a:rPr>
              <a:t>RenderWindow</a:t>
            </a:r>
            <a:r>
              <a:rPr lang="en-US" altLang="zh-TW" sz="2400" b="0" dirty="0">
                <a:solidFill>
                  <a:srgbClr val="383A42"/>
                </a:solidFill>
                <a:effectLst/>
                <a:latin typeface="Consolas" panose="020B0609020204030204" pitchFamily="49" charset="0"/>
              </a:rPr>
              <a:t> </a:t>
            </a:r>
            <a:r>
              <a:rPr lang="en-US" altLang="zh-TW" sz="2400" b="0" dirty="0">
                <a:solidFill>
                  <a:srgbClr val="4078F2"/>
                </a:solidFill>
                <a:effectLst/>
                <a:highlight>
                  <a:srgbClr val="FFFF00"/>
                </a:highlight>
                <a:latin typeface="Consolas" panose="020B0609020204030204" pitchFamily="49" charset="0"/>
              </a:rPr>
              <a:t>window</a:t>
            </a:r>
            <a:r>
              <a:rPr lang="en-US" altLang="zh-TW" sz="2400" b="0" dirty="0">
                <a:solidFill>
                  <a:srgbClr val="383A42"/>
                </a:solidFill>
                <a:effectLst/>
                <a:latin typeface="Consolas" panose="020B0609020204030204" pitchFamily="49" charset="0"/>
              </a:rPr>
              <a:t>(</a:t>
            </a:r>
            <a:r>
              <a:rPr lang="en-US" altLang="zh-TW" sz="2400" b="0" dirty="0" err="1">
                <a:solidFill>
                  <a:srgbClr val="4078F2"/>
                </a:solidFill>
                <a:effectLst/>
                <a:latin typeface="Consolas" panose="020B0609020204030204" pitchFamily="49" charset="0"/>
              </a:rPr>
              <a:t>VideoMode</a:t>
            </a:r>
            <a:r>
              <a:rPr lang="en-US" altLang="zh-TW" sz="2400" b="0" dirty="0">
                <a:solidFill>
                  <a:srgbClr val="383A42"/>
                </a:solidFill>
                <a:effectLst/>
                <a:latin typeface="Consolas" panose="020B0609020204030204" pitchFamily="49" charset="0"/>
              </a:rPr>
              <a:t>(</a:t>
            </a:r>
            <a:r>
              <a:rPr lang="en-US" altLang="zh-TW" sz="2400" b="0" dirty="0">
                <a:solidFill>
                  <a:srgbClr val="986801"/>
                </a:solidFill>
                <a:effectLst/>
                <a:latin typeface="Consolas" panose="020B0609020204030204" pitchFamily="49" charset="0"/>
              </a:rPr>
              <a:t>504</a:t>
            </a:r>
            <a:r>
              <a:rPr lang="en-US" altLang="zh-TW" sz="2400" b="0" dirty="0">
                <a:solidFill>
                  <a:srgbClr val="383A42"/>
                </a:solidFill>
                <a:effectLst/>
                <a:latin typeface="Consolas" panose="020B0609020204030204" pitchFamily="49" charset="0"/>
              </a:rPr>
              <a:t>, </a:t>
            </a:r>
            <a:r>
              <a:rPr lang="en-US" altLang="zh-TW" sz="2400" b="0" dirty="0">
                <a:solidFill>
                  <a:srgbClr val="986801"/>
                </a:solidFill>
                <a:effectLst/>
                <a:latin typeface="Consolas" panose="020B0609020204030204" pitchFamily="49" charset="0"/>
              </a:rPr>
              <a:t>504</a:t>
            </a:r>
            <a:r>
              <a:rPr lang="en-US" altLang="zh-TW" sz="2400" b="0" dirty="0">
                <a:solidFill>
                  <a:srgbClr val="383A42"/>
                </a:solidFill>
                <a:effectLst/>
                <a:latin typeface="Consolas" panose="020B0609020204030204" pitchFamily="49" charset="0"/>
              </a:rPr>
              <a:t>), </a:t>
            </a:r>
            <a:r>
              <a:rPr lang="en-US" altLang="zh-TW" sz="2400" b="0" dirty="0">
                <a:solidFill>
                  <a:srgbClr val="50A14F"/>
                </a:solidFill>
                <a:effectLst/>
                <a:latin typeface="Consolas" panose="020B0609020204030204" pitchFamily="49" charset="0"/>
              </a:rPr>
              <a:t>"The Chess!"</a:t>
            </a:r>
            <a:r>
              <a:rPr lang="en-US" altLang="zh-TW" sz="2400" b="0" dirty="0">
                <a:solidFill>
                  <a:srgbClr val="383A42"/>
                </a:solidFill>
                <a:effectLst/>
                <a:latin typeface="Consolas" panose="020B0609020204030204" pitchFamily="49" charset="0"/>
              </a:rPr>
              <a:t>);</a:t>
            </a:r>
          </a:p>
        </p:txBody>
      </p:sp>
      <p:sp>
        <p:nvSpPr>
          <p:cNvPr id="11" name="文字方塊 10">
            <a:extLst>
              <a:ext uri="{FF2B5EF4-FFF2-40B4-BE49-F238E27FC236}">
                <a16:creationId xmlns:a16="http://schemas.microsoft.com/office/drawing/2014/main" id="{35A721F7-06B8-DFDD-6B6B-DB3F9998D880}"/>
              </a:ext>
            </a:extLst>
          </p:cNvPr>
          <p:cNvSpPr txBox="1"/>
          <p:nvPr/>
        </p:nvSpPr>
        <p:spPr>
          <a:xfrm>
            <a:off x="548640" y="7843667"/>
            <a:ext cx="8990490" cy="1200329"/>
          </a:xfrm>
          <a:prstGeom prst="rect">
            <a:avLst/>
          </a:prstGeom>
          <a:solidFill>
            <a:schemeClr val="bg1"/>
          </a:solidFill>
        </p:spPr>
        <p:txBody>
          <a:bodyPr wrap="square">
            <a:spAutoFit/>
          </a:bodyPr>
          <a:lstStyle/>
          <a:p>
            <a:r>
              <a:rPr lang="en-US" altLang="zh-TW" sz="2400" b="0" i="1" dirty="0">
                <a:solidFill>
                  <a:srgbClr val="A0A1A7"/>
                </a:solidFill>
                <a:effectLst/>
                <a:latin typeface="Consolas" panose="020B0609020204030204" pitchFamily="49" charset="0"/>
              </a:rPr>
              <a:t>// </a:t>
            </a:r>
            <a:r>
              <a:rPr lang="zh-TW" altLang="en-US" sz="2400" b="0" i="1" dirty="0">
                <a:solidFill>
                  <a:srgbClr val="A0A1A7"/>
                </a:solidFill>
                <a:effectLst/>
                <a:latin typeface="Consolas" panose="020B0609020204030204" pitchFamily="49" charset="0"/>
              </a:rPr>
              <a:t>如果遊戲關閉被點擊則關閉視窗</a:t>
            </a:r>
            <a:endParaRPr lang="zh-TW" altLang="en-US" sz="2400" b="0" dirty="0">
              <a:solidFill>
                <a:srgbClr val="383A42"/>
              </a:solidFill>
              <a:effectLst/>
              <a:latin typeface="Consolas" panose="020B0609020204030204" pitchFamily="49" charset="0"/>
            </a:endParaRPr>
          </a:p>
          <a:p>
            <a:r>
              <a:rPr lang="en-US" altLang="zh-TW" sz="2400" b="0" dirty="0">
                <a:solidFill>
                  <a:srgbClr val="A626A4"/>
                </a:solidFill>
                <a:effectLst/>
                <a:latin typeface="Consolas" panose="020B0609020204030204" pitchFamily="49" charset="0"/>
              </a:rPr>
              <a:t>if</a:t>
            </a:r>
            <a:r>
              <a:rPr lang="en-US" altLang="zh-TW" sz="2400" b="0" dirty="0">
                <a:solidFill>
                  <a:srgbClr val="383A42"/>
                </a:solidFill>
                <a:effectLst/>
                <a:latin typeface="Consolas" panose="020B0609020204030204" pitchFamily="49" charset="0"/>
              </a:rPr>
              <a:t> (</a:t>
            </a:r>
            <a:r>
              <a:rPr lang="en-US" altLang="zh-TW" sz="2400" b="0" dirty="0" err="1">
                <a:solidFill>
                  <a:srgbClr val="E45649"/>
                </a:solidFill>
                <a:effectLst/>
                <a:latin typeface="Consolas" panose="020B0609020204030204" pitchFamily="49" charset="0"/>
              </a:rPr>
              <a:t>e</a:t>
            </a:r>
            <a:r>
              <a:rPr lang="en-US" altLang="zh-TW" sz="2400" b="0" dirty="0" err="1">
                <a:solidFill>
                  <a:srgbClr val="383A42"/>
                </a:solidFill>
                <a:effectLst/>
                <a:latin typeface="Consolas" panose="020B0609020204030204" pitchFamily="49" charset="0"/>
              </a:rPr>
              <a:t>.</a:t>
            </a:r>
            <a:r>
              <a:rPr lang="en-US" altLang="zh-TW" sz="2400" b="0" dirty="0" err="1">
                <a:solidFill>
                  <a:srgbClr val="E45649"/>
                </a:solidFill>
                <a:effectLst/>
                <a:latin typeface="Consolas" panose="020B0609020204030204" pitchFamily="49" charset="0"/>
              </a:rPr>
              <a:t>type</a:t>
            </a:r>
            <a:r>
              <a:rPr lang="en-US" altLang="zh-TW" sz="2400" b="0" dirty="0">
                <a:solidFill>
                  <a:srgbClr val="383A42"/>
                </a:solidFill>
                <a:effectLst/>
                <a:latin typeface="Consolas" panose="020B0609020204030204" pitchFamily="49" charset="0"/>
              </a:rPr>
              <a:t> </a:t>
            </a:r>
            <a:r>
              <a:rPr lang="en-US" altLang="zh-TW" sz="2400" b="0" dirty="0">
                <a:solidFill>
                  <a:srgbClr val="A626A4"/>
                </a:solidFill>
                <a:effectLst/>
                <a:latin typeface="Consolas" panose="020B0609020204030204" pitchFamily="49" charset="0"/>
              </a:rPr>
              <a:t>==</a:t>
            </a:r>
            <a:r>
              <a:rPr lang="en-US" altLang="zh-TW" sz="2400" b="0" dirty="0">
                <a:solidFill>
                  <a:srgbClr val="383A42"/>
                </a:solidFill>
                <a:effectLst/>
                <a:latin typeface="Consolas" panose="020B0609020204030204" pitchFamily="49" charset="0"/>
              </a:rPr>
              <a:t> Event::Closed)</a:t>
            </a:r>
          </a:p>
          <a:p>
            <a:r>
              <a:rPr lang="en-US" altLang="zh-TW" sz="2400" b="0" dirty="0">
                <a:solidFill>
                  <a:srgbClr val="383A42"/>
                </a:solidFill>
                <a:effectLst/>
                <a:latin typeface="Consolas" panose="020B0609020204030204" pitchFamily="49" charset="0"/>
              </a:rPr>
              <a:t>    </a:t>
            </a:r>
            <a:r>
              <a:rPr lang="en-US" altLang="zh-TW" sz="2400" b="0" dirty="0" err="1">
                <a:solidFill>
                  <a:srgbClr val="E45649"/>
                </a:solidFill>
                <a:effectLst/>
                <a:highlight>
                  <a:srgbClr val="FFFF00"/>
                </a:highlight>
                <a:latin typeface="Consolas" panose="020B0609020204030204" pitchFamily="49" charset="0"/>
              </a:rPr>
              <a:t>window</a:t>
            </a:r>
            <a:r>
              <a:rPr lang="en-US" altLang="zh-TW" sz="2400" b="0" dirty="0" err="1">
                <a:solidFill>
                  <a:srgbClr val="383A42"/>
                </a:solidFill>
                <a:effectLst/>
                <a:latin typeface="Consolas" panose="020B0609020204030204" pitchFamily="49" charset="0"/>
              </a:rPr>
              <a:t>.</a:t>
            </a:r>
            <a:r>
              <a:rPr lang="en-US" altLang="zh-TW" sz="2400" b="0" dirty="0" err="1">
                <a:solidFill>
                  <a:srgbClr val="4078F2"/>
                </a:solidFill>
                <a:effectLst/>
                <a:latin typeface="Consolas" panose="020B0609020204030204" pitchFamily="49" charset="0"/>
              </a:rPr>
              <a:t>close</a:t>
            </a:r>
            <a:r>
              <a:rPr lang="en-US" altLang="zh-TW" sz="2400" b="0" dirty="0">
                <a:solidFill>
                  <a:srgbClr val="383A42"/>
                </a:solidFill>
                <a:effectLst/>
                <a:latin typeface="Consolas" panose="020B0609020204030204" pitchFamily="49" charset="0"/>
              </a:rPr>
              <a:t>();</a:t>
            </a:r>
          </a:p>
        </p:txBody>
      </p:sp>
    </p:spTree>
    <p:extLst>
      <p:ext uri="{BB962C8B-B14F-4D97-AF65-F5344CB8AC3E}">
        <p14:creationId xmlns:p14="http://schemas.microsoft.com/office/powerpoint/2010/main" val="204737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250"/>
                                        <p:tgtEl>
                                          <p:spTgt spid="6"/>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25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61532150-F48A-825C-CD6F-91D132727924}"/>
              </a:ext>
            </a:extLst>
          </p:cNvPr>
          <p:cNvSpPr>
            <a:spLocks noGrp="1"/>
          </p:cNvSpPr>
          <p:nvPr>
            <p:ph type="sldNum" sz="quarter" idx="11"/>
          </p:nvPr>
        </p:nvSpPr>
        <p:spPr/>
        <p:txBody>
          <a:bodyPr/>
          <a:lstStyle/>
          <a:p>
            <a:fld id="{E6459DFB-86F3-43FA-8567-2EA6E426AE90}" type="slidenum">
              <a:rPr lang="ja-JP" altLang="en-US" smtClean="0"/>
              <a:pPr/>
              <a:t>9</a:t>
            </a:fld>
            <a:endParaRPr lang="ja-JP" altLang="en-US"/>
          </a:p>
        </p:txBody>
      </p:sp>
      <p:sp>
        <p:nvSpPr>
          <p:cNvPr id="3" name="標題 2">
            <a:extLst>
              <a:ext uri="{FF2B5EF4-FFF2-40B4-BE49-F238E27FC236}">
                <a16:creationId xmlns:a16="http://schemas.microsoft.com/office/drawing/2014/main" id="{FC522B1F-DFC6-C0DA-40D5-90C9F480A51B}"/>
              </a:ext>
            </a:extLst>
          </p:cNvPr>
          <p:cNvSpPr>
            <a:spLocks noGrp="1"/>
          </p:cNvSpPr>
          <p:nvPr>
            <p:ph type="title"/>
          </p:nvPr>
        </p:nvSpPr>
        <p:spPr/>
        <p:txBody>
          <a:bodyPr/>
          <a:lstStyle/>
          <a:p>
            <a:r>
              <a:rPr lang="zh-TW" altLang="en-US" b="1" dirty="0">
                <a:latin typeface="微軟正黑體" panose="020B0604030504040204" pitchFamily="34" charset="-120"/>
                <a:ea typeface="微軟正黑體" panose="020B0604030504040204" pitchFamily="34" charset="-120"/>
              </a:rPr>
              <a:t>事件</a:t>
            </a:r>
          </a:p>
        </p:txBody>
      </p:sp>
      <p:sp>
        <p:nvSpPr>
          <p:cNvPr id="4" name="文字方塊 3">
            <a:extLst>
              <a:ext uri="{FF2B5EF4-FFF2-40B4-BE49-F238E27FC236}">
                <a16:creationId xmlns:a16="http://schemas.microsoft.com/office/drawing/2014/main" id="{1FFFEFDF-0691-BCAE-7C6E-599A75195D19}"/>
              </a:ext>
            </a:extLst>
          </p:cNvPr>
          <p:cNvSpPr txBox="1"/>
          <p:nvPr/>
        </p:nvSpPr>
        <p:spPr>
          <a:xfrm>
            <a:off x="580477" y="4007453"/>
            <a:ext cx="8535278" cy="3314562"/>
          </a:xfrm>
          <a:prstGeom prst="rect">
            <a:avLst/>
          </a:prstGeom>
          <a:noFill/>
        </p:spPr>
        <p:txBody>
          <a:bodyPr wrap="square">
            <a:spAutoFit/>
          </a:bodyPr>
          <a:lstStyle/>
          <a:p>
            <a:pPr algn="l">
              <a:lnSpc>
                <a:spcPct val="150000"/>
              </a:lnSpc>
            </a:pPr>
            <a:r>
              <a:rPr lang="zh-TW" altLang="en-US" sz="3600" b="0" i="0" dirty="0">
                <a:solidFill>
                  <a:srgbClr val="303233"/>
                </a:solidFill>
                <a:effectLst/>
                <a:latin typeface="微軟正黑體" panose="020B0604030504040204" pitchFamily="34" charset="-120"/>
                <a:ea typeface="微軟正黑體" panose="020B0604030504040204" pitchFamily="34" charset="-120"/>
              </a:rPr>
              <a:t>使用者與視窗互動時會產生事件</a:t>
            </a:r>
            <a:r>
              <a:rPr lang="en-US" altLang="zh-TW" sz="3600" b="0" i="0" dirty="0">
                <a:solidFill>
                  <a:srgbClr val="303233"/>
                </a:solidFill>
                <a:effectLst/>
                <a:latin typeface="微軟正黑體" panose="020B0604030504040204" pitchFamily="34" charset="-120"/>
                <a:ea typeface="微軟正黑體" panose="020B0604030504040204" pitchFamily="34" charset="-120"/>
              </a:rPr>
              <a:t>(Event)</a:t>
            </a:r>
            <a:r>
              <a:rPr lang="zh-TW" altLang="en-US" sz="3600" b="0" i="0" dirty="0">
                <a:solidFill>
                  <a:srgbClr val="303233"/>
                </a:solidFill>
                <a:effectLst/>
                <a:latin typeface="微軟正黑體" panose="020B0604030504040204" pitchFamily="34" charset="-120"/>
                <a:ea typeface="微軟正黑體" panose="020B0604030504040204" pitchFamily="34" charset="-120"/>
              </a:rPr>
              <a:t>，</a:t>
            </a:r>
            <a:endParaRPr lang="en-US" altLang="zh-TW" sz="3600" b="0" i="0" dirty="0">
              <a:solidFill>
                <a:srgbClr val="303233"/>
              </a:solidFill>
              <a:effectLst/>
              <a:latin typeface="微軟正黑體" panose="020B0604030504040204" pitchFamily="34" charset="-120"/>
              <a:ea typeface="微軟正黑體" panose="020B0604030504040204" pitchFamily="34" charset="-120"/>
            </a:endParaRPr>
          </a:p>
          <a:p>
            <a:pPr algn="l">
              <a:lnSpc>
                <a:spcPct val="150000"/>
              </a:lnSpc>
            </a:pPr>
            <a:r>
              <a:rPr lang="zh-TW" altLang="en-US" sz="3600" b="0" i="0" dirty="0">
                <a:solidFill>
                  <a:srgbClr val="303233"/>
                </a:solidFill>
                <a:effectLst/>
                <a:latin typeface="微軟正黑體" panose="020B0604030504040204" pitchFamily="34" charset="-120"/>
                <a:ea typeface="微軟正黑體" panose="020B0604030504040204" pitchFamily="34" charset="-120"/>
              </a:rPr>
              <a:t>如果不處理事件的</a:t>
            </a:r>
            <a:r>
              <a:rPr lang="zh-TW" altLang="en-US" sz="3600" dirty="0">
                <a:solidFill>
                  <a:srgbClr val="303233"/>
                </a:solidFill>
                <a:latin typeface="微軟正黑體" panose="020B0604030504040204" pitchFamily="34" charset="-120"/>
                <a:ea typeface="微軟正黑體" panose="020B0604030504040204" pitchFamily="34" charset="-120"/>
              </a:rPr>
              <a:t>話</a:t>
            </a:r>
            <a:r>
              <a:rPr lang="zh-TW" altLang="en-US" sz="3600" b="0" i="0" dirty="0">
                <a:solidFill>
                  <a:srgbClr val="303233"/>
                </a:solidFill>
                <a:effectLst/>
                <a:latin typeface="微軟正黑體" panose="020B0604030504040204" pitchFamily="34" charset="-120"/>
                <a:ea typeface="微軟正黑體" panose="020B0604030504040204" pitchFamily="34" charset="-120"/>
              </a:rPr>
              <a:t>，</a:t>
            </a:r>
            <a:endParaRPr lang="en-US" altLang="zh-TW" sz="3600" b="0" i="0" dirty="0">
              <a:solidFill>
                <a:srgbClr val="303233"/>
              </a:solidFill>
              <a:effectLst/>
              <a:latin typeface="微軟正黑體" panose="020B0604030504040204" pitchFamily="34" charset="-120"/>
              <a:ea typeface="微軟正黑體" panose="020B0604030504040204" pitchFamily="34" charset="-120"/>
            </a:endParaRPr>
          </a:p>
          <a:p>
            <a:pPr algn="l">
              <a:lnSpc>
                <a:spcPct val="150000"/>
              </a:lnSpc>
            </a:pPr>
            <a:r>
              <a:rPr lang="zh-TW" altLang="en-US" sz="3600" b="0" i="0" dirty="0">
                <a:solidFill>
                  <a:srgbClr val="303233"/>
                </a:solidFill>
                <a:effectLst/>
                <a:latin typeface="微軟正黑體" panose="020B0604030504040204" pitchFamily="34" charset="-120"/>
                <a:ea typeface="微軟正黑體" panose="020B0604030504040204" pitchFamily="34" charset="-120"/>
              </a:rPr>
              <a:t>整個視窗是不會有反應的，</a:t>
            </a:r>
            <a:endParaRPr lang="en-US" altLang="zh-TW" sz="3600" b="0" i="0" dirty="0">
              <a:solidFill>
                <a:srgbClr val="303233"/>
              </a:solidFill>
              <a:effectLst/>
              <a:latin typeface="微軟正黑體" panose="020B0604030504040204" pitchFamily="34" charset="-120"/>
              <a:ea typeface="微軟正黑體" panose="020B0604030504040204" pitchFamily="34" charset="-120"/>
            </a:endParaRPr>
          </a:p>
          <a:p>
            <a:pPr algn="l">
              <a:lnSpc>
                <a:spcPct val="150000"/>
              </a:lnSpc>
            </a:pPr>
            <a:r>
              <a:rPr lang="zh-TW" altLang="en-US" sz="3600" b="0" i="0" dirty="0">
                <a:solidFill>
                  <a:srgbClr val="303233"/>
                </a:solidFill>
                <a:effectLst/>
                <a:latin typeface="微軟正黑體" panose="020B0604030504040204" pitchFamily="34" charset="-120"/>
                <a:ea typeface="微軟正黑體" panose="020B0604030504040204" pitchFamily="34" charset="-120"/>
              </a:rPr>
              <a:t>所以每個視窗</a:t>
            </a:r>
            <a:r>
              <a:rPr lang="zh-TW" altLang="en-US" sz="3600" b="1" i="1" dirty="0">
                <a:solidFill>
                  <a:srgbClr val="303233"/>
                </a:solidFill>
                <a:effectLst/>
                <a:latin typeface="微軟正黑體" panose="020B0604030504040204" pitchFamily="34" charset="-120"/>
                <a:ea typeface="微軟正黑體" panose="020B0604030504040204" pitchFamily="34" charset="-120"/>
              </a:rPr>
              <a:t>一定</a:t>
            </a:r>
            <a:r>
              <a:rPr lang="zh-TW" altLang="en-US" sz="3600" b="0" i="0" dirty="0">
                <a:solidFill>
                  <a:srgbClr val="303233"/>
                </a:solidFill>
                <a:effectLst/>
                <a:latin typeface="微軟正黑體" panose="020B0604030504040204" pitchFamily="34" charset="-120"/>
                <a:ea typeface="微軟正黑體" panose="020B0604030504040204" pitchFamily="34" charset="-120"/>
              </a:rPr>
              <a:t> 要有處理事件的邏輯。</a:t>
            </a:r>
          </a:p>
        </p:txBody>
      </p:sp>
      <p:sp>
        <p:nvSpPr>
          <p:cNvPr id="9" name="文字方塊 8">
            <a:extLst>
              <a:ext uri="{FF2B5EF4-FFF2-40B4-BE49-F238E27FC236}">
                <a16:creationId xmlns:a16="http://schemas.microsoft.com/office/drawing/2014/main" id="{F1A25A72-68CD-8EEE-29DE-EB34171C8149}"/>
              </a:ext>
            </a:extLst>
          </p:cNvPr>
          <p:cNvSpPr txBox="1"/>
          <p:nvPr/>
        </p:nvSpPr>
        <p:spPr>
          <a:xfrm>
            <a:off x="637708" y="2150465"/>
            <a:ext cx="8420816" cy="830997"/>
          </a:xfrm>
          <a:prstGeom prst="rect">
            <a:avLst/>
          </a:prstGeom>
          <a:solidFill>
            <a:schemeClr val="bg1"/>
          </a:solidFill>
        </p:spPr>
        <p:txBody>
          <a:bodyPr wrap="square">
            <a:spAutoFit/>
          </a:bodyPr>
          <a:lstStyle/>
          <a:p>
            <a:r>
              <a:rPr lang="en-US" altLang="zh-TW" sz="2400" b="0" i="1" dirty="0">
                <a:solidFill>
                  <a:srgbClr val="A0A1A7"/>
                </a:solidFill>
                <a:effectLst/>
                <a:latin typeface="Consolas" panose="020B0609020204030204" pitchFamily="49" charset="0"/>
              </a:rPr>
              <a:t>// </a:t>
            </a:r>
            <a:r>
              <a:rPr lang="zh-TW" altLang="en-US" sz="2400" b="0" i="1" dirty="0">
                <a:solidFill>
                  <a:srgbClr val="A0A1A7"/>
                </a:solidFill>
                <a:effectLst/>
                <a:latin typeface="Consolas" panose="020B0609020204030204" pitchFamily="49" charset="0"/>
              </a:rPr>
              <a:t>初始化事件為變數 </a:t>
            </a:r>
            <a:r>
              <a:rPr lang="en-US" altLang="zh-TW" sz="2400" b="0" i="1" dirty="0">
                <a:solidFill>
                  <a:srgbClr val="A0A1A7"/>
                </a:solidFill>
                <a:effectLst/>
                <a:latin typeface="Consolas" panose="020B0609020204030204" pitchFamily="49" charset="0"/>
              </a:rPr>
              <a:t>e</a:t>
            </a:r>
            <a:endParaRPr lang="en-US" altLang="zh-TW" sz="2400" b="0" dirty="0">
              <a:solidFill>
                <a:srgbClr val="383A42"/>
              </a:solidFill>
              <a:effectLst/>
              <a:latin typeface="Consolas" panose="020B0609020204030204" pitchFamily="49" charset="0"/>
            </a:endParaRPr>
          </a:p>
          <a:p>
            <a:r>
              <a:rPr lang="en-US" altLang="zh-TW" sz="2400" b="0" dirty="0">
                <a:solidFill>
                  <a:srgbClr val="383A42"/>
                </a:solidFill>
                <a:effectLst/>
                <a:latin typeface="Consolas" panose="020B0609020204030204" pitchFamily="49" charset="0"/>
              </a:rPr>
              <a:t>Event e;</a:t>
            </a:r>
          </a:p>
        </p:txBody>
      </p:sp>
      <p:sp>
        <p:nvSpPr>
          <p:cNvPr id="13" name="文字方塊 12">
            <a:extLst>
              <a:ext uri="{FF2B5EF4-FFF2-40B4-BE49-F238E27FC236}">
                <a16:creationId xmlns:a16="http://schemas.microsoft.com/office/drawing/2014/main" id="{709B2CAE-0391-E187-EFC9-F6D5FE024CC0}"/>
              </a:ext>
            </a:extLst>
          </p:cNvPr>
          <p:cNvSpPr txBox="1"/>
          <p:nvPr/>
        </p:nvSpPr>
        <p:spPr>
          <a:xfrm>
            <a:off x="9620273" y="1699599"/>
            <a:ext cx="7415704" cy="8586966"/>
          </a:xfrm>
          <a:prstGeom prst="rect">
            <a:avLst/>
          </a:prstGeom>
          <a:solidFill>
            <a:schemeClr val="bg1"/>
          </a:solidFill>
        </p:spPr>
        <p:txBody>
          <a:bodyPr wrap="square">
            <a:spAutoFit/>
          </a:bodyPr>
          <a:lstStyle/>
          <a:p>
            <a:r>
              <a:rPr lang="en-US" altLang="zh-TW" sz="2400" b="0" i="1" dirty="0">
                <a:solidFill>
                  <a:srgbClr val="A0A1A7"/>
                </a:solidFill>
                <a:effectLst/>
                <a:latin typeface="Consolas" panose="020B0609020204030204" pitchFamily="49" charset="0"/>
              </a:rPr>
              <a:t>// </a:t>
            </a:r>
            <a:r>
              <a:rPr lang="zh-TW" altLang="en-US" sz="2400" b="0" i="1" dirty="0">
                <a:solidFill>
                  <a:srgbClr val="A0A1A7"/>
                </a:solidFill>
                <a:effectLst/>
                <a:latin typeface="Consolas" panose="020B0609020204030204" pitchFamily="49" charset="0"/>
              </a:rPr>
              <a:t>如果遊戲關閉被點擊則關閉視窗</a:t>
            </a:r>
            <a:endParaRPr lang="zh-TW" altLang="en-US" sz="2400" b="0" dirty="0">
              <a:solidFill>
                <a:srgbClr val="383A42"/>
              </a:solidFill>
              <a:effectLst/>
              <a:latin typeface="Consolas" panose="020B0609020204030204" pitchFamily="49" charset="0"/>
            </a:endParaRPr>
          </a:p>
          <a:p>
            <a:r>
              <a:rPr lang="en-US" altLang="zh-TW" sz="2400" b="0" dirty="0">
                <a:solidFill>
                  <a:srgbClr val="A626A4"/>
                </a:solidFill>
                <a:effectLst/>
                <a:latin typeface="Consolas" panose="020B0609020204030204" pitchFamily="49" charset="0"/>
              </a:rPr>
              <a:t>if</a:t>
            </a:r>
            <a:r>
              <a:rPr lang="en-US" altLang="zh-TW" sz="2400" b="0" dirty="0">
                <a:solidFill>
                  <a:srgbClr val="383A42"/>
                </a:solidFill>
                <a:effectLst/>
                <a:latin typeface="Consolas" panose="020B0609020204030204" pitchFamily="49" charset="0"/>
              </a:rPr>
              <a:t> (</a:t>
            </a:r>
            <a:r>
              <a:rPr lang="en-US" altLang="zh-TW" sz="2400" b="0" dirty="0" err="1">
                <a:solidFill>
                  <a:srgbClr val="E45649"/>
                </a:solidFill>
                <a:effectLst/>
                <a:latin typeface="Consolas" panose="020B0609020204030204" pitchFamily="49" charset="0"/>
              </a:rPr>
              <a:t>e</a:t>
            </a:r>
            <a:r>
              <a:rPr lang="en-US" altLang="zh-TW" sz="2400" b="0" dirty="0" err="1">
                <a:solidFill>
                  <a:srgbClr val="383A42"/>
                </a:solidFill>
                <a:effectLst/>
                <a:latin typeface="Consolas" panose="020B0609020204030204" pitchFamily="49" charset="0"/>
              </a:rPr>
              <a:t>.</a:t>
            </a:r>
            <a:r>
              <a:rPr lang="en-US" altLang="zh-TW" sz="2400" b="0" dirty="0" err="1">
                <a:solidFill>
                  <a:srgbClr val="E45649"/>
                </a:solidFill>
                <a:effectLst/>
                <a:latin typeface="Consolas" panose="020B0609020204030204" pitchFamily="49" charset="0"/>
              </a:rPr>
              <a:t>type</a:t>
            </a:r>
            <a:r>
              <a:rPr lang="en-US" altLang="zh-TW" sz="2400" b="0" dirty="0">
                <a:solidFill>
                  <a:srgbClr val="383A42"/>
                </a:solidFill>
                <a:effectLst/>
                <a:latin typeface="Consolas" panose="020B0609020204030204" pitchFamily="49" charset="0"/>
              </a:rPr>
              <a:t> </a:t>
            </a:r>
            <a:r>
              <a:rPr lang="en-US" altLang="zh-TW" sz="2400" b="0" dirty="0">
                <a:solidFill>
                  <a:srgbClr val="A626A4"/>
                </a:solidFill>
                <a:effectLst/>
                <a:latin typeface="Consolas" panose="020B0609020204030204" pitchFamily="49" charset="0"/>
              </a:rPr>
              <a:t>==</a:t>
            </a:r>
            <a:r>
              <a:rPr lang="en-US" altLang="zh-TW" sz="2400" b="0" dirty="0">
                <a:solidFill>
                  <a:srgbClr val="383A42"/>
                </a:solidFill>
                <a:effectLst/>
                <a:latin typeface="Consolas" panose="020B0609020204030204" pitchFamily="49" charset="0"/>
              </a:rPr>
              <a:t> Event::Closed)</a:t>
            </a:r>
          </a:p>
          <a:p>
            <a:r>
              <a:rPr lang="en-US" altLang="zh-TW" sz="2400" b="0" dirty="0">
                <a:solidFill>
                  <a:srgbClr val="383A42"/>
                </a:solidFill>
                <a:effectLst/>
                <a:latin typeface="Consolas" panose="020B0609020204030204" pitchFamily="49" charset="0"/>
              </a:rPr>
              <a:t>    </a:t>
            </a:r>
            <a:r>
              <a:rPr lang="en-US" altLang="zh-TW" sz="2400" b="0" dirty="0" err="1">
                <a:solidFill>
                  <a:srgbClr val="E45649"/>
                </a:solidFill>
                <a:effectLst/>
                <a:latin typeface="Consolas" panose="020B0609020204030204" pitchFamily="49" charset="0"/>
              </a:rPr>
              <a:t>window</a:t>
            </a:r>
            <a:r>
              <a:rPr lang="en-US" altLang="zh-TW" sz="2400" b="0" dirty="0" err="1">
                <a:solidFill>
                  <a:srgbClr val="383A42"/>
                </a:solidFill>
                <a:effectLst/>
                <a:latin typeface="Consolas" panose="020B0609020204030204" pitchFamily="49" charset="0"/>
              </a:rPr>
              <a:t>.</a:t>
            </a:r>
            <a:r>
              <a:rPr lang="en-US" altLang="zh-TW" sz="2400" b="0" dirty="0" err="1">
                <a:solidFill>
                  <a:srgbClr val="4078F2"/>
                </a:solidFill>
                <a:effectLst/>
                <a:latin typeface="Consolas" panose="020B0609020204030204" pitchFamily="49" charset="0"/>
              </a:rPr>
              <a:t>close</a:t>
            </a:r>
            <a:r>
              <a:rPr lang="en-US" altLang="zh-TW" sz="2400" b="0" dirty="0">
                <a:solidFill>
                  <a:srgbClr val="383A42"/>
                </a:solidFill>
                <a:effectLst/>
                <a:latin typeface="Consolas" panose="020B0609020204030204" pitchFamily="49" charset="0"/>
              </a:rPr>
              <a:t>();</a:t>
            </a:r>
          </a:p>
          <a:p>
            <a:br>
              <a:rPr lang="en-US" altLang="zh-TW" sz="2400" b="0" dirty="0">
                <a:solidFill>
                  <a:srgbClr val="383A42"/>
                </a:solidFill>
                <a:effectLst/>
                <a:latin typeface="Consolas" panose="020B0609020204030204" pitchFamily="49" charset="0"/>
              </a:rPr>
            </a:br>
            <a:r>
              <a:rPr lang="en-US" altLang="zh-TW" sz="2400" b="0" i="1" dirty="0">
                <a:solidFill>
                  <a:srgbClr val="A0A1A7"/>
                </a:solidFill>
                <a:effectLst/>
                <a:latin typeface="Consolas" panose="020B0609020204030204" pitchFamily="49" charset="0"/>
              </a:rPr>
              <a:t>//// </a:t>
            </a:r>
            <a:r>
              <a:rPr lang="zh-TW" altLang="en-US" sz="2400" b="0" i="1" dirty="0">
                <a:solidFill>
                  <a:srgbClr val="A0A1A7"/>
                </a:solidFill>
                <a:effectLst/>
                <a:latin typeface="Consolas" panose="020B0609020204030204" pitchFamily="49" charset="0"/>
              </a:rPr>
              <a:t>退回上一步 </a:t>
            </a:r>
            <a:r>
              <a:rPr lang="en-US" altLang="zh-TW" sz="2400" b="0" i="1" dirty="0">
                <a:solidFill>
                  <a:srgbClr val="A0A1A7"/>
                </a:solidFill>
                <a:effectLst/>
                <a:latin typeface="Consolas" panose="020B0609020204030204" pitchFamily="49" charset="0"/>
              </a:rPr>
              <a:t>////</a:t>
            </a:r>
            <a:endParaRPr lang="zh-TW" altLang="en-US" sz="2400" b="0" dirty="0">
              <a:solidFill>
                <a:srgbClr val="383A42"/>
              </a:solidFill>
              <a:effectLst/>
              <a:latin typeface="Consolas" panose="020B0609020204030204" pitchFamily="49" charset="0"/>
            </a:endParaRPr>
          </a:p>
          <a:p>
            <a:r>
              <a:rPr lang="en-US" altLang="zh-TW" sz="2400" b="0" i="1" dirty="0">
                <a:solidFill>
                  <a:srgbClr val="A0A1A7"/>
                </a:solidFill>
                <a:effectLst/>
                <a:latin typeface="Consolas" panose="020B0609020204030204" pitchFamily="49" charset="0"/>
              </a:rPr>
              <a:t>// </a:t>
            </a:r>
            <a:r>
              <a:rPr lang="zh-TW" altLang="en-US" sz="2400" b="0" i="1" dirty="0">
                <a:solidFill>
                  <a:srgbClr val="A0A1A7"/>
                </a:solidFill>
                <a:effectLst/>
                <a:latin typeface="Consolas" panose="020B0609020204030204" pitchFamily="49" charset="0"/>
              </a:rPr>
              <a:t>如果滑鼠按鈕被按下 </a:t>
            </a:r>
            <a:r>
              <a:rPr lang="en-US" altLang="zh-TW" sz="2400" b="0" i="1" dirty="0">
                <a:solidFill>
                  <a:srgbClr val="A0A1A7"/>
                </a:solidFill>
                <a:effectLst/>
                <a:latin typeface="Consolas" panose="020B0609020204030204" pitchFamily="49" charset="0"/>
              </a:rPr>
              <a:t>+ </a:t>
            </a:r>
            <a:r>
              <a:rPr lang="zh-TW" altLang="en-US" sz="2400" b="0" i="1" dirty="0">
                <a:solidFill>
                  <a:srgbClr val="A0A1A7"/>
                </a:solidFill>
                <a:effectLst/>
                <a:latin typeface="Consolas" panose="020B0609020204030204" pitchFamily="49" charset="0"/>
              </a:rPr>
              <a:t>如果按下</a:t>
            </a:r>
            <a:r>
              <a:rPr lang="en-US" altLang="zh-TW" sz="2400" b="0" i="1" dirty="0" err="1">
                <a:solidFill>
                  <a:srgbClr val="A0A1A7"/>
                </a:solidFill>
                <a:effectLst/>
                <a:latin typeface="Consolas" panose="020B0609020204030204" pitchFamily="49" charset="0"/>
              </a:rPr>
              <a:t>BackSpace</a:t>
            </a:r>
            <a:endParaRPr lang="en-US" altLang="zh-TW" sz="2400" b="0" dirty="0">
              <a:solidFill>
                <a:srgbClr val="383A42"/>
              </a:solidFill>
              <a:effectLst/>
              <a:latin typeface="Consolas" panose="020B0609020204030204" pitchFamily="49" charset="0"/>
            </a:endParaRPr>
          </a:p>
          <a:p>
            <a:r>
              <a:rPr lang="en-US" altLang="zh-TW" sz="2400" b="0" dirty="0">
                <a:solidFill>
                  <a:srgbClr val="A626A4"/>
                </a:solidFill>
                <a:effectLst/>
                <a:latin typeface="Consolas" panose="020B0609020204030204" pitchFamily="49" charset="0"/>
              </a:rPr>
              <a:t>if</a:t>
            </a:r>
            <a:r>
              <a:rPr lang="en-US" altLang="zh-TW" sz="2400" b="0" dirty="0">
                <a:solidFill>
                  <a:srgbClr val="383A42"/>
                </a:solidFill>
                <a:effectLst/>
                <a:latin typeface="Consolas" panose="020B0609020204030204" pitchFamily="49" charset="0"/>
              </a:rPr>
              <a:t> (</a:t>
            </a:r>
            <a:r>
              <a:rPr lang="en-US" altLang="zh-TW" sz="2400" b="0" dirty="0" err="1">
                <a:solidFill>
                  <a:srgbClr val="E45649"/>
                </a:solidFill>
                <a:effectLst/>
                <a:latin typeface="Consolas" panose="020B0609020204030204" pitchFamily="49" charset="0"/>
              </a:rPr>
              <a:t>e</a:t>
            </a:r>
            <a:r>
              <a:rPr lang="en-US" altLang="zh-TW" sz="2400" b="0" dirty="0" err="1">
                <a:solidFill>
                  <a:srgbClr val="383A42"/>
                </a:solidFill>
                <a:effectLst/>
                <a:latin typeface="Consolas" panose="020B0609020204030204" pitchFamily="49" charset="0"/>
              </a:rPr>
              <a:t>.</a:t>
            </a:r>
            <a:r>
              <a:rPr lang="en-US" altLang="zh-TW" sz="2400" b="0" dirty="0" err="1">
                <a:solidFill>
                  <a:srgbClr val="E45649"/>
                </a:solidFill>
                <a:effectLst/>
                <a:latin typeface="Consolas" panose="020B0609020204030204" pitchFamily="49" charset="0"/>
              </a:rPr>
              <a:t>type</a:t>
            </a:r>
            <a:r>
              <a:rPr lang="en-US" altLang="zh-TW" sz="2400" b="0" dirty="0">
                <a:solidFill>
                  <a:srgbClr val="383A42"/>
                </a:solidFill>
                <a:effectLst/>
                <a:latin typeface="Consolas" panose="020B0609020204030204" pitchFamily="49" charset="0"/>
              </a:rPr>
              <a:t> </a:t>
            </a:r>
            <a:r>
              <a:rPr lang="en-US" altLang="zh-TW" sz="2400" b="0" dirty="0">
                <a:solidFill>
                  <a:srgbClr val="A626A4"/>
                </a:solidFill>
                <a:effectLst/>
                <a:latin typeface="Consolas" panose="020B0609020204030204" pitchFamily="49" charset="0"/>
              </a:rPr>
              <a:t>==</a:t>
            </a:r>
            <a:r>
              <a:rPr lang="en-US" altLang="zh-TW" sz="2400" b="0" dirty="0">
                <a:solidFill>
                  <a:srgbClr val="383A42"/>
                </a:solidFill>
                <a:effectLst/>
                <a:latin typeface="Consolas" panose="020B0609020204030204" pitchFamily="49" charset="0"/>
              </a:rPr>
              <a:t> Event::</a:t>
            </a:r>
            <a:r>
              <a:rPr lang="en-US" altLang="zh-TW" sz="2400" b="0" dirty="0" err="1">
                <a:solidFill>
                  <a:srgbClr val="383A42"/>
                </a:solidFill>
                <a:effectLst/>
                <a:latin typeface="Consolas" panose="020B0609020204030204" pitchFamily="49" charset="0"/>
              </a:rPr>
              <a:t>KeyPressed</a:t>
            </a:r>
            <a:r>
              <a:rPr lang="en-US" altLang="zh-TW" sz="2400" b="0" dirty="0">
                <a:solidFill>
                  <a:srgbClr val="383A42"/>
                </a:solidFill>
                <a:effectLst/>
                <a:latin typeface="Consolas" panose="020B0609020204030204" pitchFamily="49" charset="0"/>
              </a:rPr>
              <a:t>)</a:t>
            </a:r>
          </a:p>
          <a:p>
            <a:r>
              <a:rPr lang="en-US" altLang="zh-TW" sz="2400" b="0" dirty="0">
                <a:solidFill>
                  <a:srgbClr val="383A42"/>
                </a:solidFill>
                <a:effectLst/>
                <a:latin typeface="Consolas" panose="020B0609020204030204" pitchFamily="49" charset="0"/>
              </a:rPr>
              <a:t>    </a:t>
            </a:r>
            <a:r>
              <a:rPr lang="en-US" altLang="zh-TW" sz="2400" b="0" dirty="0">
                <a:solidFill>
                  <a:srgbClr val="A626A4"/>
                </a:solidFill>
                <a:effectLst/>
                <a:latin typeface="Consolas" panose="020B0609020204030204" pitchFamily="49" charset="0"/>
              </a:rPr>
              <a:t>if</a:t>
            </a:r>
            <a:r>
              <a:rPr lang="en-US" altLang="zh-TW" sz="2400" b="0" dirty="0">
                <a:solidFill>
                  <a:srgbClr val="383A42"/>
                </a:solidFill>
                <a:effectLst/>
                <a:latin typeface="Consolas" panose="020B0609020204030204" pitchFamily="49" charset="0"/>
              </a:rPr>
              <a:t> (</a:t>
            </a:r>
            <a:r>
              <a:rPr lang="en-US" altLang="zh-TW" sz="2400" b="0" dirty="0" err="1">
                <a:solidFill>
                  <a:srgbClr val="E45649"/>
                </a:solidFill>
                <a:effectLst/>
                <a:latin typeface="Consolas" panose="020B0609020204030204" pitchFamily="49" charset="0"/>
              </a:rPr>
              <a:t>e</a:t>
            </a:r>
            <a:r>
              <a:rPr lang="en-US" altLang="zh-TW" sz="2400" b="0" dirty="0" err="1">
                <a:solidFill>
                  <a:srgbClr val="383A42"/>
                </a:solidFill>
                <a:effectLst/>
                <a:latin typeface="Consolas" panose="020B0609020204030204" pitchFamily="49" charset="0"/>
              </a:rPr>
              <a:t>.</a:t>
            </a:r>
            <a:r>
              <a:rPr lang="en-US" altLang="zh-TW" sz="2400" b="0" dirty="0" err="1">
                <a:solidFill>
                  <a:srgbClr val="E45649"/>
                </a:solidFill>
                <a:effectLst/>
                <a:latin typeface="Consolas" panose="020B0609020204030204" pitchFamily="49" charset="0"/>
              </a:rPr>
              <a:t>key</a:t>
            </a:r>
            <a:r>
              <a:rPr lang="en-US" altLang="zh-TW" sz="2400" b="0" dirty="0" err="1">
                <a:solidFill>
                  <a:srgbClr val="383A42"/>
                </a:solidFill>
                <a:effectLst/>
                <a:latin typeface="Consolas" panose="020B0609020204030204" pitchFamily="49" charset="0"/>
              </a:rPr>
              <a:t>.</a:t>
            </a:r>
            <a:r>
              <a:rPr lang="en-US" altLang="zh-TW" sz="2400" b="0" dirty="0" err="1">
                <a:solidFill>
                  <a:srgbClr val="E45649"/>
                </a:solidFill>
                <a:effectLst/>
                <a:latin typeface="Consolas" panose="020B0609020204030204" pitchFamily="49" charset="0"/>
              </a:rPr>
              <a:t>code</a:t>
            </a:r>
            <a:r>
              <a:rPr lang="en-US" altLang="zh-TW" sz="2400" b="0" dirty="0">
                <a:solidFill>
                  <a:srgbClr val="383A42"/>
                </a:solidFill>
                <a:effectLst/>
                <a:latin typeface="Consolas" panose="020B0609020204030204" pitchFamily="49" charset="0"/>
              </a:rPr>
              <a:t> </a:t>
            </a:r>
            <a:r>
              <a:rPr lang="en-US" altLang="zh-TW" sz="2400" b="0" dirty="0">
                <a:solidFill>
                  <a:srgbClr val="A626A4"/>
                </a:solidFill>
                <a:effectLst/>
                <a:latin typeface="Consolas" panose="020B0609020204030204" pitchFamily="49" charset="0"/>
              </a:rPr>
              <a:t>==</a:t>
            </a:r>
            <a:r>
              <a:rPr lang="en-US" altLang="zh-TW" sz="2400" b="0" dirty="0">
                <a:solidFill>
                  <a:srgbClr val="383A42"/>
                </a:solidFill>
                <a:effectLst/>
                <a:latin typeface="Consolas" panose="020B0609020204030204" pitchFamily="49" charset="0"/>
              </a:rPr>
              <a:t> Keyboard::</a:t>
            </a:r>
            <a:r>
              <a:rPr lang="en-US" altLang="zh-TW" sz="2400" b="0" dirty="0" err="1">
                <a:solidFill>
                  <a:srgbClr val="383A42"/>
                </a:solidFill>
                <a:effectLst/>
                <a:latin typeface="Consolas" panose="020B0609020204030204" pitchFamily="49" charset="0"/>
              </a:rPr>
              <a:t>BackSpace</a:t>
            </a:r>
            <a:r>
              <a:rPr lang="en-US" altLang="zh-TW" sz="2400" b="0" dirty="0">
                <a:solidFill>
                  <a:srgbClr val="383A42"/>
                </a:solidFill>
                <a:effectLst/>
                <a:latin typeface="Consolas" panose="020B0609020204030204" pitchFamily="49" charset="0"/>
              </a:rPr>
              <a:t>)</a:t>
            </a:r>
          </a:p>
          <a:p>
            <a:r>
              <a:rPr lang="en-US" altLang="zh-TW" sz="2400" b="0" dirty="0">
                <a:solidFill>
                  <a:srgbClr val="383A42"/>
                </a:solidFill>
                <a:effectLst/>
                <a:latin typeface="Consolas" panose="020B0609020204030204" pitchFamily="49" charset="0"/>
              </a:rPr>
              <a:t>    { ... }</a:t>
            </a:r>
          </a:p>
          <a:p>
            <a:br>
              <a:rPr lang="en-US" altLang="zh-TW" sz="2400" b="0" dirty="0">
                <a:solidFill>
                  <a:srgbClr val="383A42"/>
                </a:solidFill>
                <a:effectLst/>
                <a:latin typeface="Consolas" panose="020B0609020204030204" pitchFamily="49" charset="0"/>
              </a:rPr>
            </a:br>
            <a:r>
              <a:rPr lang="en-US" altLang="zh-TW" sz="2400" b="0" i="1" dirty="0">
                <a:solidFill>
                  <a:srgbClr val="A0A1A7"/>
                </a:solidFill>
                <a:effectLst/>
                <a:latin typeface="Consolas" panose="020B0609020204030204" pitchFamily="49" charset="0"/>
              </a:rPr>
              <a:t>//// </a:t>
            </a:r>
            <a:r>
              <a:rPr lang="zh-TW" altLang="en-US" sz="2400" b="0" i="1" dirty="0">
                <a:solidFill>
                  <a:srgbClr val="A0A1A7"/>
                </a:solidFill>
                <a:effectLst/>
                <a:latin typeface="Consolas" panose="020B0609020204030204" pitchFamily="49" charset="0"/>
              </a:rPr>
              <a:t>滑鼠移動旗子 </a:t>
            </a:r>
            <a:r>
              <a:rPr lang="en-US" altLang="zh-TW" sz="2400" b="0" i="1" dirty="0">
                <a:solidFill>
                  <a:srgbClr val="A0A1A7"/>
                </a:solidFill>
                <a:effectLst/>
                <a:latin typeface="Consolas" panose="020B0609020204030204" pitchFamily="49" charset="0"/>
              </a:rPr>
              <a:t>////</a:t>
            </a:r>
            <a:endParaRPr lang="zh-TW" altLang="en-US" sz="2400" b="0" dirty="0">
              <a:solidFill>
                <a:srgbClr val="383A42"/>
              </a:solidFill>
              <a:effectLst/>
              <a:latin typeface="Consolas" panose="020B0609020204030204" pitchFamily="49" charset="0"/>
            </a:endParaRPr>
          </a:p>
          <a:p>
            <a:r>
              <a:rPr lang="en-US" altLang="zh-TW" sz="2400" b="0" i="1" dirty="0">
                <a:solidFill>
                  <a:srgbClr val="A0A1A7"/>
                </a:solidFill>
                <a:effectLst/>
                <a:latin typeface="Consolas" panose="020B0609020204030204" pitchFamily="49" charset="0"/>
              </a:rPr>
              <a:t>// </a:t>
            </a:r>
            <a:r>
              <a:rPr lang="zh-TW" altLang="en-US" sz="2400" b="0" i="1" dirty="0">
                <a:solidFill>
                  <a:srgbClr val="A0A1A7"/>
                </a:solidFill>
                <a:effectLst/>
                <a:latin typeface="Consolas" panose="020B0609020204030204" pitchFamily="49" charset="0"/>
              </a:rPr>
              <a:t>如果滑鼠按鈕被按下 </a:t>
            </a:r>
            <a:r>
              <a:rPr lang="en-US" altLang="zh-TW" sz="2400" b="0" i="1" dirty="0">
                <a:solidFill>
                  <a:srgbClr val="A0A1A7"/>
                </a:solidFill>
                <a:effectLst/>
                <a:latin typeface="Consolas" panose="020B0609020204030204" pitchFamily="49" charset="0"/>
              </a:rPr>
              <a:t>+ </a:t>
            </a:r>
            <a:r>
              <a:rPr lang="zh-TW" altLang="en-US" sz="2400" b="0" i="1" dirty="0">
                <a:solidFill>
                  <a:srgbClr val="A0A1A7"/>
                </a:solidFill>
                <a:effectLst/>
                <a:latin typeface="Consolas" panose="020B0609020204030204" pitchFamily="49" charset="0"/>
              </a:rPr>
              <a:t>如果按下的是左鍵</a:t>
            </a:r>
            <a:endParaRPr lang="zh-TW" altLang="en-US" sz="2400" b="0" dirty="0">
              <a:solidFill>
                <a:srgbClr val="383A42"/>
              </a:solidFill>
              <a:effectLst/>
              <a:latin typeface="Consolas" panose="020B0609020204030204" pitchFamily="49" charset="0"/>
            </a:endParaRPr>
          </a:p>
          <a:p>
            <a:r>
              <a:rPr lang="en-US" altLang="zh-TW" sz="2400" b="0" dirty="0">
                <a:solidFill>
                  <a:srgbClr val="A626A4"/>
                </a:solidFill>
                <a:effectLst/>
                <a:latin typeface="Consolas" panose="020B0609020204030204" pitchFamily="49" charset="0"/>
              </a:rPr>
              <a:t>if</a:t>
            </a:r>
            <a:r>
              <a:rPr lang="en-US" altLang="zh-TW" sz="2400" b="0" dirty="0">
                <a:solidFill>
                  <a:srgbClr val="383A42"/>
                </a:solidFill>
                <a:effectLst/>
                <a:latin typeface="Consolas" panose="020B0609020204030204" pitchFamily="49" charset="0"/>
              </a:rPr>
              <a:t> (</a:t>
            </a:r>
            <a:r>
              <a:rPr lang="en-US" altLang="zh-TW" sz="2400" b="0" dirty="0" err="1">
                <a:solidFill>
                  <a:srgbClr val="E45649"/>
                </a:solidFill>
                <a:effectLst/>
                <a:latin typeface="Consolas" panose="020B0609020204030204" pitchFamily="49" charset="0"/>
              </a:rPr>
              <a:t>e</a:t>
            </a:r>
            <a:r>
              <a:rPr lang="en-US" altLang="zh-TW" sz="2400" b="0" dirty="0" err="1">
                <a:solidFill>
                  <a:srgbClr val="383A42"/>
                </a:solidFill>
                <a:effectLst/>
                <a:latin typeface="Consolas" panose="020B0609020204030204" pitchFamily="49" charset="0"/>
              </a:rPr>
              <a:t>.</a:t>
            </a:r>
            <a:r>
              <a:rPr lang="en-US" altLang="zh-TW" sz="2400" b="0" dirty="0" err="1">
                <a:solidFill>
                  <a:srgbClr val="E45649"/>
                </a:solidFill>
                <a:effectLst/>
                <a:latin typeface="Consolas" panose="020B0609020204030204" pitchFamily="49" charset="0"/>
              </a:rPr>
              <a:t>type</a:t>
            </a:r>
            <a:r>
              <a:rPr lang="en-US" altLang="zh-TW" sz="2400" b="0" dirty="0">
                <a:solidFill>
                  <a:srgbClr val="383A42"/>
                </a:solidFill>
                <a:effectLst/>
                <a:latin typeface="Consolas" panose="020B0609020204030204" pitchFamily="49" charset="0"/>
              </a:rPr>
              <a:t> </a:t>
            </a:r>
            <a:r>
              <a:rPr lang="en-US" altLang="zh-TW" sz="2400" b="0" dirty="0">
                <a:solidFill>
                  <a:srgbClr val="A626A4"/>
                </a:solidFill>
                <a:effectLst/>
                <a:latin typeface="Consolas" panose="020B0609020204030204" pitchFamily="49" charset="0"/>
              </a:rPr>
              <a:t>==</a:t>
            </a:r>
            <a:r>
              <a:rPr lang="en-US" altLang="zh-TW" sz="2400" b="0" dirty="0">
                <a:solidFill>
                  <a:srgbClr val="383A42"/>
                </a:solidFill>
                <a:effectLst/>
                <a:latin typeface="Consolas" panose="020B0609020204030204" pitchFamily="49" charset="0"/>
              </a:rPr>
              <a:t> Event::</a:t>
            </a:r>
            <a:r>
              <a:rPr lang="en-US" altLang="zh-TW" sz="2400" b="0" dirty="0" err="1">
                <a:solidFill>
                  <a:srgbClr val="383A42"/>
                </a:solidFill>
                <a:effectLst/>
                <a:latin typeface="Consolas" panose="020B0609020204030204" pitchFamily="49" charset="0"/>
              </a:rPr>
              <a:t>MouseButtonPressed</a:t>
            </a:r>
            <a:r>
              <a:rPr lang="en-US" altLang="zh-TW" sz="2400" b="0" dirty="0">
                <a:solidFill>
                  <a:srgbClr val="383A42"/>
                </a:solidFill>
                <a:effectLst/>
                <a:latin typeface="Consolas" panose="020B0609020204030204" pitchFamily="49" charset="0"/>
              </a:rPr>
              <a:t>)</a:t>
            </a:r>
          </a:p>
          <a:p>
            <a:r>
              <a:rPr lang="en-US" altLang="zh-TW" sz="2400" b="0" dirty="0">
                <a:solidFill>
                  <a:srgbClr val="383A42"/>
                </a:solidFill>
                <a:effectLst/>
                <a:latin typeface="Consolas" panose="020B0609020204030204" pitchFamily="49" charset="0"/>
              </a:rPr>
              <a:t>    </a:t>
            </a:r>
            <a:r>
              <a:rPr lang="en-US" altLang="zh-TW" sz="2400" b="0" dirty="0">
                <a:solidFill>
                  <a:srgbClr val="A626A4"/>
                </a:solidFill>
                <a:effectLst/>
                <a:latin typeface="Consolas" panose="020B0609020204030204" pitchFamily="49" charset="0"/>
              </a:rPr>
              <a:t>if</a:t>
            </a:r>
            <a:r>
              <a:rPr lang="en-US" altLang="zh-TW" sz="2400" b="0" dirty="0">
                <a:solidFill>
                  <a:srgbClr val="383A42"/>
                </a:solidFill>
                <a:effectLst/>
                <a:latin typeface="Consolas" panose="020B0609020204030204" pitchFamily="49" charset="0"/>
              </a:rPr>
              <a:t> (</a:t>
            </a:r>
            <a:r>
              <a:rPr lang="en-US" altLang="zh-TW" sz="2400" b="0" dirty="0" err="1">
                <a:solidFill>
                  <a:srgbClr val="E45649"/>
                </a:solidFill>
                <a:effectLst/>
                <a:latin typeface="Consolas" panose="020B0609020204030204" pitchFamily="49" charset="0"/>
              </a:rPr>
              <a:t>e</a:t>
            </a:r>
            <a:r>
              <a:rPr lang="en-US" altLang="zh-TW" sz="2400" b="0" dirty="0" err="1">
                <a:solidFill>
                  <a:srgbClr val="383A42"/>
                </a:solidFill>
                <a:effectLst/>
                <a:latin typeface="Consolas" panose="020B0609020204030204" pitchFamily="49" charset="0"/>
              </a:rPr>
              <a:t>.</a:t>
            </a:r>
            <a:r>
              <a:rPr lang="en-US" altLang="zh-TW" sz="2400" b="0" dirty="0" err="1">
                <a:solidFill>
                  <a:srgbClr val="E45649"/>
                </a:solidFill>
                <a:effectLst/>
                <a:latin typeface="Consolas" panose="020B0609020204030204" pitchFamily="49" charset="0"/>
              </a:rPr>
              <a:t>mouseButton</a:t>
            </a:r>
            <a:r>
              <a:rPr lang="en-US" altLang="zh-TW" sz="2400" b="0" dirty="0" err="1">
                <a:solidFill>
                  <a:srgbClr val="383A42"/>
                </a:solidFill>
                <a:effectLst/>
                <a:latin typeface="Consolas" panose="020B0609020204030204" pitchFamily="49" charset="0"/>
              </a:rPr>
              <a:t>.</a:t>
            </a:r>
            <a:r>
              <a:rPr lang="en-US" altLang="zh-TW" sz="2400" b="0" dirty="0" err="1">
                <a:solidFill>
                  <a:srgbClr val="E45649"/>
                </a:solidFill>
                <a:effectLst/>
                <a:latin typeface="Consolas" panose="020B0609020204030204" pitchFamily="49" charset="0"/>
              </a:rPr>
              <a:t>button</a:t>
            </a:r>
            <a:r>
              <a:rPr lang="en-US" altLang="zh-TW" sz="2400" b="0" dirty="0">
                <a:solidFill>
                  <a:srgbClr val="383A42"/>
                </a:solidFill>
                <a:effectLst/>
                <a:latin typeface="Consolas" panose="020B0609020204030204" pitchFamily="49" charset="0"/>
              </a:rPr>
              <a:t> </a:t>
            </a:r>
            <a:r>
              <a:rPr lang="en-US" altLang="zh-TW" sz="2400" b="0" dirty="0">
                <a:solidFill>
                  <a:srgbClr val="A626A4"/>
                </a:solidFill>
                <a:effectLst/>
                <a:latin typeface="Consolas" panose="020B0609020204030204" pitchFamily="49" charset="0"/>
              </a:rPr>
              <a:t>==</a:t>
            </a:r>
            <a:r>
              <a:rPr lang="en-US" altLang="zh-TW" sz="2400" b="0" dirty="0">
                <a:solidFill>
                  <a:srgbClr val="383A42"/>
                </a:solidFill>
                <a:effectLst/>
                <a:latin typeface="Consolas" panose="020B0609020204030204" pitchFamily="49" charset="0"/>
              </a:rPr>
              <a:t> Mouse::Left)</a:t>
            </a:r>
          </a:p>
          <a:p>
            <a:r>
              <a:rPr lang="en-US" altLang="zh-TW" sz="2400" b="0" dirty="0">
                <a:solidFill>
                  <a:srgbClr val="383A42"/>
                </a:solidFill>
                <a:effectLst/>
                <a:latin typeface="Consolas" panose="020B0609020204030204" pitchFamily="49" charset="0"/>
              </a:rPr>
              <a:t>    { ... }</a:t>
            </a:r>
          </a:p>
          <a:p>
            <a:br>
              <a:rPr lang="en-US" altLang="zh-TW" sz="2400" b="0" dirty="0">
                <a:solidFill>
                  <a:srgbClr val="383A42"/>
                </a:solidFill>
                <a:effectLst/>
                <a:latin typeface="Consolas" panose="020B0609020204030204" pitchFamily="49" charset="0"/>
              </a:rPr>
            </a:br>
            <a:br>
              <a:rPr lang="en-US" altLang="zh-TW" sz="2400" b="0" dirty="0">
                <a:solidFill>
                  <a:srgbClr val="383A42"/>
                </a:solidFill>
                <a:effectLst/>
                <a:latin typeface="Consolas" panose="020B0609020204030204" pitchFamily="49" charset="0"/>
              </a:rPr>
            </a:br>
            <a:r>
              <a:rPr lang="en-US" altLang="zh-TW" sz="2400" b="0" i="1" dirty="0">
                <a:solidFill>
                  <a:srgbClr val="A0A1A7"/>
                </a:solidFill>
                <a:effectLst/>
                <a:latin typeface="Consolas" panose="020B0609020204030204" pitchFamily="49" charset="0"/>
              </a:rPr>
              <a:t>// </a:t>
            </a:r>
            <a:r>
              <a:rPr lang="zh-TW" altLang="en-US" sz="2400" b="0" i="1" dirty="0">
                <a:solidFill>
                  <a:srgbClr val="A0A1A7"/>
                </a:solidFill>
                <a:effectLst/>
                <a:latin typeface="Consolas" panose="020B0609020204030204" pitchFamily="49" charset="0"/>
              </a:rPr>
              <a:t>如果滑鼠按鈕被釋放 </a:t>
            </a:r>
            <a:r>
              <a:rPr lang="en-US" altLang="zh-TW" sz="2400" b="0" i="1" dirty="0">
                <a:solidFill>
                  <a:srgbClr val="A0A1A7"/>
                </a:solidFill>
                <a:effectLst/>
                <a:latin typeface="Consolas" panose="020B0609020204030204" pitchFamily="49" charset="0"/>
              </a:rPr>
              <a:t>+ </a:t>
            </a:r>
            <a:r>
              <a:rPr lang="zh-TW" altLang="en-US" sz="2400" b="0" i="1" dirty="0">
                <a:solidFill>
                  <a:srgbClr val="A0A1A7"/>
                </a:solidFill>
                <a:effectLst/>
                <a:latin typeface="Consolas" panose="020B0609020204030204" pitchFamily="49" charset="0"/>
              </a:rPr>
              <a:t>如果釋放的是左鍵</a:t>
            </a:r>
            <a:endParaRPr lang="zh-TW" altLang="en-US" sz="2400" b="0" dirty="0">
              <a:solidFill>
                <a:srgbClr val="383A42"/>
              </a:solidFill>
              <a:effectLst/>
              <a:latin typeface="Consolas" panose="020B0609020204030204" pitchFamily="49" charset="0"/>
            </a:endParaRPr>
          </a:p>
          <a:p>
            <a:r>
              <a:rPr lang="en-US" altLang="zh-TW" sz="2400" b="0" dirty="0">
                <a:solidFill>
                  <a:srgbClr val="A626A4"/>
                </a:solidFill>
                <a:effectLst/>
                <a:latin typeface="Consolas" panose="020B0609020204030204" pitchFamily="49" charset="0"/>
              </a:rPr>
              <a:t>if</a:t>
            </a:r>
            <a:r>
              <a:rPr lang="en-US" altLang="zh-TW" sz="2400" b="0" dirty="0">
                <a:solidFill>
                  <a:srgbClr val="383A42"/>
                </a:solidFill>
                <a:effectLst/>
                <a:latin typeface="Consolas" panose="020B0609020204030204" pitchFamily="49" charset="0"/>
              </a:rPr>
              <a:t> (</a:t>
            </a:r>
            <a:r>
              <a:rPr lang="en-US" altLang="zh-TW" sz="2400" b="0" dirty="0" err="1">
                <a:solidFill>
                  <a:srgbClr val="E45649"/>
                </a:solidFill>
                <a:effectLst/>
                <a:latin typeface="Consolas" panose="020B0609020204030204" pitchFamily="49" charset="0"/>
              </a:rPr>
              <a:t>e</a:t>
            </a:r>
            <a:r>
              <a:rPr lang="en-US" altLang="zh-TW" sz="2400" b="0" dirty="0" err="1">
                <a:solidFill>
                  <a:srgbClr val="383A42"/>
                </a:solidFill>
                <a:effectLst/>
                <a:latin typeface="Consolas" panose="020B0609020204030204" pitchFamily="49" charset="0"/>
              </a:rPr>
              <a:t>.</a:t>
            </a:r>
            <a:r>
              <a:rPr lang="en-US" altLang="zh-TW" sz="2400" b="0" dirty="0" err="1">
                <a:solidFill>
                  <a:srgbClr val="E45649"/>
                </a:solidFill>
                <a:effectLst/>
                <a:latin typeface="Consolas" panose="020B0609020204030204" pitchFamily="49" charset="0"/>
              </a:rPr>
              <a:t>type</a:t>
            </a:r>
            <a:r>
              <a:rPr lang="en-US" altLang="zh-TW" sz="2400" b="0" dirty="0">
                <a:solidFill>
                  <a:srgbClr val="383A42"/>
                </a:solidFill>
                <a:effectLst/>
                <a:latin typeface="Consolas" panose="020B0609020204030204" pitchFamily="49" charset="0"/>
              </a:rPr>
              <a:t> </a:t>
            </a:r>
            <a:r>
              <a:rPr lang="en-US" altLang="zh-TW" sz="2400" b="0" dirty="0">
                <a:solidFill>
                  <a:srgbClr val="A626A4"/>
                </a:solidFill>
                <a:effectLst/>
                <a:latin typeface="Consolas" panose="020B0609020204030204" pitchFamily="49" charset="0"/>
              </a:rPr>
              <a:t>==</a:t>
            </a:r>
            <a:r>
              <a:rPr lang="en-US" altLang="zh-TW" sz="2400" b="0" dirty="0">
                <a:solidFill>
                  <a:srgbClr val="383A42"/>
                </a:solidFill>
                <a:effectLst/>
                <a:latin typeface="Consolas" panose="020B0609020204030204" pitchFamily="49" charset="0"/>
              </a:rPr>
              <a:t> Event::</a:t>
            </a:r>
            <a:r>
              <a:rPr lang="en-US" altLang="zh-TW" sz="2400" b="0" dirty="0" err="1">
                <a:solidFill>
                  <a:srgbClr val="383A42"/>
                </a:solidFill>
                <a:effectLst/>
                <a:latin typeface="Consolas" panose="020B0609020204030204" pitchFamily="49" charset="0"/>
              </a:rPr>
              <a:t>MouseButtonReleased</a:t>
            </a:r>
            <a:r>
              <a:rPr lang="en-US" altLang="zh-TW" sz="2400" b="0" dirty="0">
                <a:solidFill>
                  <a:srgbClr val="383A42"/>
                </a:solidFill>
                <a:effectLst/>
                <a:latin typeface="Consolas" panose="020B0609020204030204" pitchFamily="49" charset="0"/>
              </a:rPr>
              <a:t>)</a:t>
            </a:r>
          </a:p>
          <a:p>
            <a:r>
              <a:rPr lang="en-US" altLang="zh-TW" sz="2400" b="0" dirty="0">
                <a:solidFill>
                  <a:srgbClr val="383A42"/>
                </a:solidFill>
                <a:effectLst/>
                <a:latin typeface="Consolas" panose="020B0609020204030204" pitchFamily="49" charset="0"/>
              </a:rPr>
              <a:t>    </a:t>
            </a:r>
            <a:r>
              <a:rPr lang="en-US" altLang="zh-TW" sz="2400" b="0" dirty="0">
                <a:solidFill>
                  <a:srgbClr val="A626A4"/>
                </a:solidFill>
                <a:effectLst/>
                <a:latin typeface="Consolas" panose="020B0609020204030204" pitchFamily="49" charset="0"/>
              </a:rPr>
              <a:t>if</a:t>
            </a:r>
            <a:r>
              <a:rPr lang="en-US" altLang="zh-TW" sz="2400" b="0" dirty="0">
                <a:solidFill>
                  <a:srgbClr val="383A42"/>
                </a:solidFill>
                <a:effectLst/>
                <a:latin typeface="Consolas" panose="020B0609020204030204" pitchFamily="49" charset="0"/>
              </a:rPr>
              <a:t> (</a:t>
            </a:r>
            <a:r>
              <a:rPr lang="en-US" altLang="zh-TW" sz="2400" b="0" dirty="0" err="1">
                <a:solidFill>
                  <a:srgbClr val="E45649"/>
                </a:solidFill>
                <a:effectLst/>
                <a:latin typeface="Consolas" panose="020B0609020204030204" pitchFamily="49" charset="0"/>
              </a:rPr>
              <a:t>e</a:t>
            </a:r>
            <a:r>
              <a:rPr lang="en-US" altLang="zh-TW" sz="2400" b="0" dirty="0" err="1">
                <a:solidFill>
                  <a:srgbClr val="383A42"/>
                </a:solidFill>
                <a:effectLst/>
                <a:latin typeface="Consolas" panose="020B0609020204030204" pitchFamily="49" charset="0"/>
              </a:rPr>
              <a:t>.</a:t>
            </a:r>
            <a:r>
              <a:rPr lang="en-US" altLang="zh-TW" sz="2400" b="0" dirty="0" err="1">
                <a:solidFill>
                  <a:srgbClr val="E45649"/>
                </a:solidFill>
                <a:effectLst/>
                <a:latin typeface="Consolas" panose="020B0609020204030204" pitchFamily="49" charset="0"/>
              </a:rPr>
              <a:t>mouseButton</a:t>
            </a:r>
            <a:r>
              <a:rPr lang="en-US" altLang="zh-TW" sz="2400" b="0" dirty="0" err="1">
                <a:solidFill>
                  <a:srgbClr val="383A42"/>
                </a:solidFill>
                <a:effectLst/>
                <a:latin typeface="Consolas" panose="020B0609020204030204" pitchFamily="49" charset="0"/>
              </a:rPr>
              <a:t>.</a:t>
            </a:r>
            <a:r>
              <a:rPr lang="en-US" altLang="zh-TW" sz="2400" b="0" dirty="0" err="1">
                <a:solidFill>
                  <a:srgbClr val="E45649"/>
                </a:solidFill>
                <a:effectLst/>
                <a:latin typeface="Consolas" panose="020B0609020204030204" pitchFamily="49" charset="0"/>
              </a:rPr>
              <a:t>button</a:t>
            </a:r>
            <a:r>
              <a:rPr lang="en-US" altLang="zh-TW" sz="2400" b="0" dirty="0">
                <a:solidFill>
                  <a:srgbClr val="383A42"/>
                </a:solidFill>
                <a:effectLst/>
                <a:latin typeface="Consolas" panose="020B0609020204030204" pitchFamily="49" charset="0"/>
              </a:rPr>
              <a:t> </a:t>
            </a:r>
            <a:r>
              <a:rPr lang="en-US" altLang="zh-TW" sz="2400" b="0" dirty="0">
                <a:solidFill>
                  <a:srgbClr val="A626A4"/>
                </a:solidFill>
                <a:effectLst/>
                <a:latin typeface="Consolas" panose="020B0609020204030204" pitchFamily="49" charset="0"/>
              </a:rPr>
              <a:t>==</a:t>
            </a:r>
            <a:r>
              <a:rPr lang="en-US" altLang="zh-TW" sz="2400" b="0" dirty="0">
                <a:solidFill>
                  <a:srgbClr val="383A42"/>
                </a:solidFill>
                <a:effectLst/>
                <a:latin typeface="Consolas" panose="020B0609020204030204" pitchFamily="49" charset="0"/>
              </a:rPr>
              <a:t> Mouse::Left)</a:t>
            </a:r>
          </a:p>
          <a:p>
            <a:r>
              <a:rPr lang="en-US" altLang="zh-TW" sz="2400" b="0" dirty="0">
                <a:solidFill>
                  <a:srgbClr val="383A42"/>
                </a:solidFill>
                <a:effectLst/>
                <a:latin typeface="Consolas" panose="020B0609020204030204" pitchFamily="49" charset="0"/>
              </a:rPr>
              <a:t>    { ... }</a:t>
            </a:r>
          </a:p>
        </p:txBody>
      </p:sp>
      <p:sp>
        <p:nvSpPr>
          <p:cNvPr id="15" name="文字方塊 14">
            <a:extLst>
              <a:ext uri="{FF2B5EF4-FFF2-40B4-BE49-F238E27FC236}">
                <a16:creationId xmlns:a16="http://schemas.microsoft.com/office/drawing/2014/main" id="{297BC91D-91A9-0DFD-DD82-4F5CD5ED856D}"/>
              </a:ext>
            </a:extLst>
          </p:cNvPr>
          <p:cNvSpPr txBox="1"/>
          <p:nvPr/>
        </p:nvSpPr>
        <p:spPr>
          <a:xfrm>
            <a:off x="437958" y="8348007"/>
            <a:ext cx="8620566" cy="1938992"/>
          </a:xfrm>
          <a:prstGeom prst="rect">
            <a:avLst/>
          </a:prstGeom>
          <a:solidFill>
            <a:schemeClr val="bg1"/>
          </a:solidFill>
        </p:spPr>
        <p:txBody>
          <a:bodyPr wrap="square">
            <a:spAutoFit/>
          </a:bodyPr>
          <a:lstStyle/>
          <a:p>
            <a:r>
              <a:rPr lang="en-US" altLang="zh-TW" sz="2400" b="0" i="1" dirty="0">
                <a:solidFill>
                  <a:srgbClr val="A0A1A7"/>
                </a:solidFill>
                <a:effectLst/>
                <a:latin typeface="Consolas" panose="020B0609020204030204" pitchFamily="49" charset="0"/>
              </a:rPr>
              <a:t>// </a:t>
            </a:r>
            <a:r>
              <a:rPr lang="zh-TW" altLang="en-US" sz="2400" b="0" i="1" dirty="0">
                <a:solidFill>
                  <a:srgbClr val="A0A1A7"/>
                </a:solidFill>
                <a:effectLst/>
                <a:latin typeface="Consolas" panose="020B0609020204030204" pitchFamily="49" charset="0"/>
              </a:rPr>
              <a:t>當遊戲產生事件時</a:t>
            </a:r>
            <a:br>
              <a:rPr lang="en-US" altLang="zh-TW" sz="2400" b="0" dirty="0">
                <a:solidFill>
                  <a:srgbClr val="A626A4"/>
                </a:solidFill>
                <a:effectLst/>
                <a:latin typeface="Consolas" panose="020B0609020204030204" pitchFamily="49" charset="0"/>
              </a:rPr>
            </a:br>
            <a:r>
              <a:rPr lang="en-US" altLang="zh-TW" sz="2400" b="0" dirty="0">
                <a:solidFill>
                  <a:srgbClr val="A626A4"/>
                </a:solidFill>
                <a:effectLst/>
                <a:latin typeface="Consolas" panose="020B0609020204030204" pitchFamily="49" charset="0"/>
              </a:rPr>
              <a:t>while</a:t>
            </a:r>
            <a:r>
              <a:rPr lang="en-US" altLang="zh-TW" sz="2400" b="0" dirty="0">
                <a:solidFill>
                  <a:srgbClr val="383A42"/>
                </a:solidFill>
                <a:effectLst/>
                <a:latin typeface="Consolas" panose="020B0609020204030204" pitchFamily="49" charset="0"/>
              </a:rPr>
              <a:t> (</a:t>
            </a:r>
            <a:r>
              <a:rPr lang="en-US" altLang="zh-TW" sz="2400" b="0" dirty="0" err="1">
                <a:solidFill>
                  <a:srgbClr val="E45649"/>
                </a:solidFill>
                <a:effectLst/>
                <a:latin typeface="Consolas" panose="020B0609020204030204" pitchFamily="49" charset="0"/>
              </a:rPr>
              <a:t>window</a:t>
            </a:r>
            <a:r>
              <a:rPr lang="en-US" altLang="zh-TW" sz="2400" b="0" dirty="0" err="1">
                <a:solidFill>
                  <a:srgbClr val="383A42"/>
                </a:solidFill>
                <a:effectLst/>
                <a:latin typeface="Consolas" panose="020B0609020204030204" pitchFamily="49" charset="0"/>
              </a:rPr>
              <a:t>.</a:t>
            </a:r>
            <a:r>
              <a:rPr lang="en-US" altLang="zh-TW" sz="2400" b="0" dirty="0" err="1">
                <a:solidFill>
                  <a:srgbClr val="4078F2"/>
                </a:solidFill>
                <a:effectLst/>
                <a:latin typeface="Consolas" panose="020B0609020204030204" pitchFamily="49" charset="0"/>
              </a:rPr>
              <a:t>pollEvent</a:t>
            </a:r>
            <a:r>
              <a:rPr lang="en-US" altLang="zh-TW" sz="2400" b="0" dirty="0">
                <a:solidFill>
                  <a:srgbClr val="383A42"/>
                </a:solidFill>
                <a:effectLst/>
                <a:latin typeface="Consolas" panose="020B0609020204030204" pitchFamily="49" charset="0"/>
              </a:rPr>
              <a:t>(e))</a:t>
            </a:r>
          </a:p>
          <a:p>
            <a:r>
              <a:rPr lang="en-US" altLang="zh-TW" sz="2400" b="0" dirty="0">
                <a:solidFill>
                  <a:srgbClr val="383A42"/>
                </a:solidFill>
                <a:effectLst/>
                <a:latin typeface="Consolas" panose="020B0609020204030204" pitchFamily="49" charset="0"/>
              </a:rPr>
              <a:t>{</a:t>
            </a:r>
          </a:p>
          <a:p>
            <a:r>
              <a:rPr lang="zh-TW" altLang="en-US" sz="2400" dirty="0">
                <a:solidFill>
                  <a:srgbClr val="383A42"/>
                </a:solidFill>
                <a:latin typeface="Consolas" panose="020B0609020204030204" pitchFamily="49" charset="0"/>
              </a:rPr>
              <a:t>    </a:t>
            </a:r>
            <a:r>
              <a:rPr kumimoji="1" lang="en-US" altLang="zh-TW" sz="2400" b="0" i="0" u="none" strike="noStrike" kern="1200" cap="none" spc="0" normalizeH="0" baseline="0" noProof="0" dirty="0">
                <a:ln>
                  <a:noFill/>
                </a:ln>
                <a:solidFill>
                  <a:srgbClr val="383A42"/>
                </a:solidFill>
                <a:effectLst/>
                <a:uLnTx/>
                <a:uFillTx/>
                <a:latin typeface="Consolas" panose="020B0609020204030204" pitchFamily="49" charset="0"/>
                <a:cs typeface="+mn-cs"/>
              </a:rPr>
              <a:t>...</a:t>
            </a:r>
            <a:br>
              <a:rPr lang="en-US" altLang="zh-TW" sz="2400" b="0" dirty="0">
                <a:solidFill>
                  <a:srgbClr val="383A42"/>
                </a:solidFill>
                <a:effectLst/>
                <a:latin typeface="Consolas" panose="020B0609020204030204" pitchFamily="49" charset="0"/>
              </a:rPr>
            </a:br>
            <a:r>
              <a:rPr lang="en-US" altLang="zh-TW" sz="2400" b="0" dirty="0">
                <a:solidFill>
                  <a:srgbClr val="383A42"/>
                </a:solidFill>
                <a:effectLst/>
                <a:latin typeface="Consolas" panose="020B0609020204030204" pitchFamily="49" charset="0"/>
              </a:rPr>
              <a:t>}</a:t>
            </a:r>
          </a:p>
        </p:txBody>
      </p:sp>
    </p:spTree>
    <p:extLst>
      <p:ext uri="{BB962C8B-B14F-4D97-AF65-F5344CB8AC3E}">
        <p14:creationId xmlns:p14="http://schemas.microsoft.com/office/powerpoint/2010/main" val="591049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250"/>
                                        <p:tgtEl>
                                          <p:spTgt spid="13"/>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animBg="1"/>
      <p:bldP spid="13" grpId="0" animBg="1"/>
      <p:bldP spid="15" grpId="0" animBg="1"/>
    </p:bldLst>
  </p:timing>
  <p:extLst>
    <p:ext uri="{6950BFC3-D8DA-4A85-94F7-54DA5524770B}">
      <p188:commentRel xmlns:p188="http://schemas.microsoft.com/office/powerpoint/2018/8/main" r:id="rId2"/>
    </p:ext>
  </p:extLst>
</p:sld>
</file>

<file path=ppt/tags/tag1.xml><?xml version="1.0" encoding="utf-8"?>
<p:tagLst xmlns:a="http://schemas.openxmlformats.org/drawingml/2006/main" xmlns:r="http://schemas.openxmlformats.org/officeDocument/2006/relationships" xmlns:p="http://schemas.openxmlformats.org/presentationml/2006/main">
  <p:tag name="TIMING" val="|6.3"/>
</p:tagLst>
</file>

<file path=ppt/tags/tag2.xml><?xml version="1.0" encoding="utf-8"?>
<p:tagLst xmlns:a="http://schemas.openxmlformats.org/drawingml/2006/main" xmlns:r="http://schemas.openxmlformats.org/officeDocument/2006/relationships" xmlns:p="http://schemas.openxmlformats.org/presentationml/2006/main">
  <p:tag name="TIMING" val="|4.1"/>
</p:tagLst>
</file>

<file path=ppt/theme/theme1.xml><?xml version="1.0" encoding="utf-8"?>
<a:theme xmlns:a="http://schemas.openxmlformats.org/drawingml/2006/main" name="Vega - Footer Only">
  <a:themeElements>
    <a:clrScheme name="Vega">
      <a:dk1>
        <a:srgbClr val="1C1C1C"/>
      </a:dk1>
      <a:lt1>
        <a:sysClr val="window" lastClr="FFFFFF"/>
      </a:lt1>
      <a:dk2>
        <a:srgbClr val="545454"/>
      </a:dk2>
      <a:lt2>
        <a:srgbClr val="EEECE1"/>
      </a:lt2>
      <a:accent1>
        <a:srgbClr val="00ACE2"/>
      </a:accent1>
      <a:accent2>
        <a:srgbClr val="FD497C"/>
      </a:accent2>
      <a:accent3>
        <a:srgbClr val="87C32F"/>
      </a:accent3>
      <a:accent4>
        <a:srgbClr val="B143DD"/>
      </a:accent4>
      <a:accent5>
        <a:srgbClr val="FFA513"/>
      </a:accent5>
      <a:accent6>
        <a:srgbClr val="5BB8D1"/>
      </a:accent6>
      <a:hlink>
        <a:srgbClr val="00ACE2"/>
      </a:hlink>
      <a:folHlink>
        <a:srgbClr val="00ACE2"/>
      </a:folHlink>
    </a:clrScheme>
    <a:fontScheme name="Vega">
      <a:majorFont>
        <a:latin typeface="Route 159 UltraLight"/>
        <a:ea typeface="Spica Neue Light"/>
        <a:cs typeface=""/>
      </a:majorFont>
      <a:minorFont>
        <a:latin typeface="Open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Vega - Free">
  <a:themeElements>
    <a:clrScheme name="A">
      <a:dk1>
        <a:srgbClr val="1C1C1C"/>
      </a:dk1>
      <a:lt1>
        <a:sysClr val="window" lastClr="FFFFFF"/>
      </a:lt1>
      <a:dk2>
        <a:srgbClr val="545454"/>
      </a:dk2>
      <a:lt2>
        <a:srgbClr val="EEECE1"/>
      </a:lt2>
      <a:accent1>
        <a:srgbClr val="00ACE2"/>
      </a:accent1>
      <a:accent2>
        <a:srgbClr val="FD497C"/>
      </a:accent2>
      <a:accent3>
        <a:srgbClr val="87C32F"/>
      </a:accent3>
      <a:accent4>
        <a:srgbClr val="B143DD"/>
      </a:accent4>
      <a:accent5>
        <a:srgbClr val="FFA513"/>
      </a:accent5>
      <a:accent6>
        <a:srgbClr val="5BB8D1"/>
      </a:accent6>
      <a:hlink>
        <a:srgbClr val="00ACE2"/>
      </a:hlink>
      <a:folHlink>
        <a:srgbClr val="00ACE2"/>
      </a:folHlink>
    </a:clrScheme>
    <a:fontScheme name="Vega">
      <a:majorFont>
        <a:latin typeface="Route 159 UltraLight"/>
        <a:ea typeface="Spica Neue Light"/>
        <a:cs typeface=""/>
      </a:majorFont>
      <a:minorFont>
        <a:latin typeface="Open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16232</TotalTime>
  <Words>2808</Words>
  <Application>Microsoft Office PowerPoint</Application>
  <PresentationFormat>自訂</PresentationFormat>
  <Paragraphs>455</Paragraphs>
  <Slides>32</Slides>
  <Notes>6</Notes>
  <HiddenSlides>0</HiddenSlides>
  <MMClips>4</MMClips>
  <ScaleCrop>false</ScaleCrop>
  <HeadingPairs>
    <vt:vector size="6" baseType="variant">
      <vt:variant>
        <vt:lpstr>使用字型</vt:lpstr>
      </vt:variant>
      <vt:variant>
        <vt:i4>12</vt:i4>
      </vt:variant>
      <vt:variant>
        <vt:lpstr>佈景主題</vt:lpstr>
      </vt:variant>
      <vt:variant>
        <vt:i4>2</vt:i4>
      </vt:variant>
      <vt:variant>
        <vt:lpstr>投影片標題</vt:lpstr>
      </vt:variant>
      <vt:variant>
        <vt:i4>32</vt:i4>
      </vt:variant>
    </vt:vector>
  </HeadingPairs>
  <TitlesOfParts>
    <vt:vector size="46" baseType="lpstr">
      <vt:lpstr>Overpass 2</vt:lpstr>
      <vt:lpstr>Route 159 Light</vt:lpstr>
      <vt:lpstr>Route 159 SemiBold</vt:lpstr>
      <vt:lpstr>Route 159 UltraLight</vt:lpstr>
      <vt:lpstr>微軟正黑體</vt:lpstr>
      <vt:lpstr>Arial</vt:lpstr>
      <vt:lpstr>Calibri</vt:lpstr>
      <vt:lpstr>Consolas</vt:lpstr>
      <vt:lpstr>Lato</vt:lpstr>
      <vt:lpstr>Open Sans</vt:lpstr>
      <vt:lpstr>Open Sans Light</vt:lpstr>
      <vt:lpstr>Open Sans Semibold</vt:lpstr>
      <vt:lpstr>Vega - Footer Only</vt:lpstr>
      <vt:lpstr>Vega - Free</vt:lpstr>
      <vt:lpstr>程式設計報告</vt:lpstr>
      <vt:lpstr>目錄</vt:lpstr>
      <vt:lpstr>PowerPoint 簡報</vt:lpstr>
      <vt:lpstr>遊戲引擎</vt:lpstr>
      <vt:lpstr>PowerPoint 簡報</vt:lpstr>
      <vt:lpstr>SFML</vt:lpstr>
      <vt:lpstr>SFML</vt:lpstr>
      <vt:lpstr>Window</vt:lpstr>
      <vt:lpstr>事件</vt:lpstr>
      <vt:lpstr>事件（續）</vt:lpstr>
      <vt:lpstr>Sprite</vt:lpstr>
      <vt:lpstr>Sprite::setTextureRect</vt:lpstr>
      <vt:lpstr>Sprite::getPosition</vt:lpstr>
      <vt:lpstr>Sprite::setPosition</vt:lpstr>
      <vt:lpstr>PowerPoint 簡報</vt:lpstr>
      <vt:lpstr>PowerPoint 簡報</vt:lpstr>
      <vt:lpstr>什麼是 UCI？</vt:lpstr>
      <vt:lpstr>棋譜</vt:lpstr>
      <vt:lpstr>STockfish</vt:lpstr>
      <vt:lpstr>STockfish</vt:lpstr>
      <vt:lpstr>PowerPoint 簡報</vt:lpstr>
      <vt:lpstr>主程式</vt:lpstr>
      <vt:lpstr>Core Function</vt:lpstr>
      <vt:lpstr>Core Function</vt:lpstr>
      <vt:lpstr>Core Function</vt:lpstr>
      <vt:lpstr>PowerPoint 簡報</vt:lpstr>
      <vt:lpstr>PowerPoint 簡報</vt:lpstr>
      <vt:lpstr>IPC</vt:lpstr>
      <vt:lpstr>PowerPoint 簡報</vt:lpstr>
      <vt:lpstr>PowerPoint 簡報</vt:lpstr>
      <vt:lpstr>工作分配&amp;參考資料</vt:lpstr>
      <vt:lpstr>感謝聆聽</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Vega</dc:title>
  <dc:creator>Jun</dc:creator>
  <cp:lastModifiedBy>禹豪 陳</cp:lastModifiedBy>
  <cp:revision>373</cp:revision>
  <dcterms:created xsi:type="dcterms:W3CDTF">2015-09-05T11:42:45Z</dcterms:created>
  <dcterms:modified xsi:type="dcterms:W3CDTF">2023-05-30T04:56:38Z</dcterms:modified>
</cp:coreProperties>
</file>